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த்துக்குச் செவிகொடாதபடியினாலே, எகிப்து தேசத்துக்குப் போக எத்தனித்து, அதிலுள்ள தக்பானேஸ்மட்டும் போய்ச் சேர்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க்பானேசிலே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न पुरुषों से कह, कि इस्राएल का परमेश्वर, सेनाओं का यहोवा, यों कहता है, देखो, मैं बाबु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अपने सेवक नबूकदनेस्सर को बुलवा भेजूंगा, और वह अपना सिंहासन इन पत्थरों के ऊपर जो मैं ने छिपा रख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रखेगा; और अपना छत्र इनके ऊपर तनव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 आके मिस्र देश को मारेगा, तब जो मरने वाले हों वे मृत्यु के वश में, जो बंधुए होने वाले हों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ंधुआई में, और जो तलवार के लिये हें वे तलवार के वश में कर दिए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मिस्र के देवालयों में आग लगाऊंगा; और वह उन्हें फुंकवा देगा और बंधुआई में ले जाएगा; और ज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चरवाहा अपना वस्त्र ओढ़ता है, वैसा ही वह मिस्र देश को समेट लेगा; और तब बेखटके चल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ह मिस्र देश के सूर्यगृह के खम्भों को तुड़वा डालेगा; और मिस्र के देवालयों को आग लगा कर फूंक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यिर्मयाह उनके परमेश्वर यहोवा के वे सब वचन कह चुका, जिनके कहने के लिये उसने उसको उन सब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भेज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होशाया के पुत्र अजर्याह और कारेह के पुत्र योहानान और सब अभिमानी पुरुषों ने यिर्मयाह से कहा,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ूठ बोलता है। हमारे परमेश्वर यहोवा ने तुझे यह कहने के लिये नहीं भेजा कि मिस्र में रहने के लिये म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रन्तु नेरिय्याह का पुत्र बारूक तुझ को हमारे विरुद्ध उकसाता है कि हम कसदियों के हाथ में पड़े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हम को मार डालें वा बंधुआ कर के बाबुल को ल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ो कारेह का पुत्र योहानान और दलों के सब प्रधानों और सब लोगों ने यहोवा की यह आज्ञा न मानी 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ूदा के देश में ही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कारेह का पुत्र योहानान और दलों के और सब प्रधान उन सब यहूदियों को जो अन्यजातियों 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ितरबितर हो गए थे, और उन में से लौटकर यहूदा देश में रहने लगे थे, वे उन को ले गए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ुरुष, स्त्री, बाल-बच्चे, राजकुमारियां, और जितने प्राणियों को जल्लादों के प्रधान नबूजरदान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दल्याह को जो अहीकाम का पुत्र और शापान का पोता था, सौंप दिया था, उन को और यिर्मयाह भविष्यद्वक्त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रिय्याह के पुत्र बारूक को वे ले ग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होवा की आज्ञा न मान कर वे मिस्र देश में तहपन्हेस नगर तक आ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यहोवा का यह वचन तहपन्हेस में यिर्मयाह के पास पहुंच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अपने हाथ से बड़े पत्थर ले, और यहूदी पुरुषों के साम्हने उस ईंट के चबूतरे में जो तहपन्हेस में फिर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वन के द्वार के पास है, चूना फेर के छिपा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2026-10-22T08:46:53Z</dcterms:created>
  <dcterms:modified xsi:type="dcterms:W3CDTF">2026-10-22T08:46:53Z</dcterms:modified>
  <dc:title>यिर्मयाह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