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ன்று ராத்திரி சிவப்புக் குதிரையின்மேல் ஏறியிருந்த ஒரு புருஷனைக் கண்டேன்; அவர் பள்ளத்தாக்கில் இருக்கிற மிருதுச்செடிகளுக்குள்ளே நின்றார்; அவருக்குப் பின்னாலே சிவப்பும் மங்கின நிறமும் வெண்மையுமான குதிரைகள் இரு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ன்று ராத்திரி சிவப்புக் குதிரையின்மேல் ஏறியிருந்த ஒரு புருஷனைக் கண்டேன்; அவர் பள்ளத்தாக்கில் இருக்கிற மிருதுச்செடிகளுக்குள்ளே நின்றார்; அவருக்குப் பின்னாலே சிவப்பும் மங்கின நிறமும் வெண்மையுமான குதிரைகள் இருந்த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அரசாண்ட இரண்டாம் வருஷம் எட்டாம் மாதத்திலே இத்தோவின் மகனான பெரகியாவின் குமாரனாகிய சகரியாவுக்கு உண்டான கர்த்தருடைய வார்த்தை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அரசாண்ட இரண்டாம் வருஷம் எட்டாம் மாதத்திலே இத்தோவின் மகனான பெரகியாவின் குமாரனாகிய சகரியாவுக்கு உண்டான கர்த்தருடைய வார்த்தை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; என் ஆண்டவரே, இவர்கள் யாரென்று கேட்டேன்; என்னோடே பேசுகிற தூதனானவர்: இவர்கள் யாரென்று நான் உனக்குக் காண்பிப்பேன் என்று சொன்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உங்கள் பிதாக்களின்மேல் கடுங்கோபமாயிரு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அவர்களை நோக்கி: சேனைகளின் கர்த்தர் உரைக்கிறது என்னவென்றால்: என்னிடத்தில் திரும்புங்கள் என்று சேனைகளின் கர்த்தர் சொல்லுகிறார்; அப்பொழுது நான் உங்களிடத்துக்குத் திரும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அவர்களை நோக்கி: சேனைகளின் கர்த்தர் உரைக்கிறது என்னவென்றால்: என்னிடத்தில் திரும்புங்கள் என்று சேனைகளின் கர்த்தர் சொல்லுகிறார்; அப்பொழுது நான் உங்களிடத்துக்குத் திரும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ிருதுச்செடிகளுக்குள்ளே நின்ற அந்தப் புருஷன் பிரதியுத்தரமாக: இவர்கள் பூமியெங்கும் சுற்றிப்பார்க்கக் கர்த்தர் அனுப்பினவர்கள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ிருதுச்செடிகளுக்குள்ளே நின்ற அந்தப் புருஷன் பிரதியுத்தரமாக: இவர்கள் பூமியெங்கும் சுற்றிப்பார்க்கக் கர்த்தர் அனுப்பினவர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கள் மிருதுச்செடிகளுக்குள்ளே நின்ற கர்த்தருடைய தூதனை நோக்கி: நாங்கள் பூமியெங்கும் சுற்றிப்பார்த்தோம்; இதோ, பூமிமுழுவதும் அமைதலும் அமரிக்கையுமாயிருக்கிறது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கள் மிருதுச்செடிகளுக்குள்ளே நின்ற கர்த்தருடைய தூதனை நோக்கி: நாங்கள் பூமியெங்கும் சுற்றிப்பார்த்தோம்; இதோ, பூமிமுழுவதும் அமைதலும் அமரிக்கையுமாயிருக்கிறது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ுடைய தூதன் தன் மறுமொழியைச் சேனைகளின் கர்த்தாவே, இந்த எழுபது வருஷமாய் நீர் கோபங்கொண்டிருக்கிற எருசலேமின்மேலும் யூதா பட்டணங்களின்மேலும் எந்தமட்டும் இரங்காதிருப்பீர் என்று சொல்ல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ுடைய தூதன் தன் மறுமொழியைச் சேனைகளின் கர்த்தாவே, இந்த எழுபது வருஷமாய் நீர் கோபங்கொண்டிருக்கிற எருசலேமின்மேலும் யூதா பட்டணங்களின்மேலும் எந்தமட்டும் இரங்காதிருப்பீர் என்று சொல்ல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, என்னோடே பேசின தூதனுக்கு நல்வார்த்தைகளையும் ஆறுதலான வார்த்தைகளையும் பிரதியுத்தரமாகச் 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ன்னோடே பேசின தூதன் என்னை நோக்கி: சேனைகளின் கர்த்தர் உரைக்கிறது என்னவென்றால்: நான் எருசலேமுக்காகவும் சீயோனுக்காகவும் மகா வைராக்கியம் கொண்ட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ன்னோடே பேசின தூதன் என்னை நோக்கி: சேனைகளின் கர்த்தர் உரைக்கிறது என்னவென்றால்: நான் எருசலேமுக்காகவும் சீயோனுக்காகவும் மகா வைராக்கியம் கொண்ட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ொஞ்சங் கோபங்கொண்டிருந்தபோது அவர்கள் தங்கள் கேட்டை அதிகரிக்கத் தேடினபடியினால், சுகமாய் வாழுகிற புறஜாதிகள்பேரில் நான் கடுங்கோபங்கொண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ொஞ்சங் கோபங்கொண்டிருந்தபோது அவர்கள் தங்கள் கேட்டை அதிகரிக்கத் தேடினபடியினால், சுகமாய் வாழுகிற புறஜாதிகள்பேரில் நான் கடுங்கோபங்கொண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மனஉருக்கத்தோடே எருசலேமினிடத்தில் திரும்பினேன் என்று கர்த்தர் சொல்லுகிறார்; என் ஆலயம் அதிலே கட்டப்படும்; எருசலேமின்மேல் அளவுநூல் பிடிக்கப்படும் என்று சேனைகளின் கர்த்தர் சொல்லுகிறார் என்று கூறு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மனஉருக்கத்தோடே எருசலேமினிடத்தில் திரும்பினேன் என்று கர்த்தர் சொல்லுகிறார்; என் ஆலயம் அதிலே கட்டப்படும்; எருசலேமின்மேல் அளவுநூல் பிடிக்கப்படும் என்று சேனைகளின் கர்த்தர் சொல்லுகிறார் என்று கூறு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ன் பட்டணங்கள் நன்மையினால் பரம்பியிருக்கும்; இன்னும் கர்த்தர் சீயோனைத் தேற்றரவு பண்ணுவார்; இன்னும் எருசலேமைத் தெரிந்துகொள்ளுவார் என்று சேனைகளின் கர்த்தர் சொல்லுகிறார் என்று பின்னும் கூறு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ன் பட்டணங்கள் நன்மையினால் பரம்பியிருக்கும்; இன்னும் கர்த்தர் சீயோனைத் தேற்றரவு பண்ணுவார்; இன்னும் எருசலேமைத் தெரிந்துகொள்ளுவார் என்று சேனைகளின் கர்த்தர் சொல்லுகிறார் என்று பின்னும் கூறு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ன் கண்களை ஏறெடுத்துப்பார்த்தபோது, இதோ, நாலு கொம்புகளைக் க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என்னவென்று என்னோடே பேசின தூதனைக் கேட்டேன்; அதற்கு அவர்: இவைகள் யூதாவையும் இஸ்ரவேலையும் எருசலேமையும் சிதறடித்த கொம்பு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என்னவென்று என்னோடே பேசின தூதனைக் கேட்டேன்; அதற்கு அவர்: இவைகள் யூதாவையும் இஸ்ரவேலையும் எருசலேமையும் சிதறடித்த கொம்புக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கர்த்தர் எனக்கு நாலு தொழிலாளிகளைக் காண்பி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பிதாக்கள் எங்கே? தீர்க்கதரிசிகள் என்றென்றைக்கும் உயிரோடிருப்பார்கள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யு அரசாண்ட இரண்டாம் வருஷம், சேபாத் மாதமாகிய பதினோராம் மாதம் இருபத்துநாலாந்தேதியிலே, கர்த்தருடைய வார்த்தை இத்தோவின் மகனான பெரகியாவின் குமாரன் சகரியா என்னும் தீர்க்கதரிசிக்கு உண்டாயிற்று; அவன் சொன்னது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யு அரசாண்ட இரண்டாம் வருஷம், சேபாத் மாதமாகிய பதினோராம் மாதம் இருபத்துநாலாந்தேதியிலே, கர்த்தருடைய வார்த்தை இத்தோவின் மகனான பெரகியாவின் குமாரன் சகரியா என்னும் தீர்க்கதரிசிக்கு உண்டாயிற்று; அவன் சொன்னது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એ કે મને રાત્રે સંદર્શન થયું, એક માણસ રાતા ઘોડા પર સવાર થયેલો હતો. તે એક ખીણમાં મેંદીના છો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 ઊભો હતો, અને તેની પાછળ બીજા રાતા; કાબરચીતરા અને સફેદ ઘોડાઓ હતા, હું બોલી ઊઠ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ાર્યાવેશના અમલના બીજા વર્ષના આઠમા મહિનામાં પ્રબોધક ઇદૃોના પુત્ર બેરેખ્યાના પુત્ર ઝખાર્યા દ્વ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ો સંદેશો મળ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આ શું છે, મારા યહોવા?”એટલે તે દેવદૂતે મને કહ્યું,”એ શું છે એ હું તને જણ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ું એ લોકોને કહે કે, યહોવા તમારા પિતૃઓ પર રોષે ભરાયો હ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તું તેઓને કહે કે, સૈન્યોના દેવ યહોવા કહે છે કે, જો તમે પાછા મારે શરણે આવો તો હું તમ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બાદ મેંદી વચ્ચે ઊભેલા માણસે ઉત્તર આપ્યો, “એમને તો યહોવાએ પૃથ્વી પર ફરીને શું ચાલ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વા મોકલેલ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તમારા વડીલો જેવા ન થશો, જેઓને પહેલાના પ્રબોધકોએ સાદ પાડીને કહ્યું હતું કે, “સૈન્યોનો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તમને તમારાં ખોટા માગોર્થી અને દુષ્કૃત્યોથી પાછા વાળવા માગે છે. પણ તેમણે ન તો મારું સાંભળ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ન તો મારા કહેવા પર ધ્યા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તેણે મેંદીના છોડ વચ્ચે ઊભેલા યહોવાના દેવદૂતને કહ્યું, “અમે આખી પૃથ્વીની ચારેતરફ ફરી આવ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 અને સાચે જ આખી દુનિયા શાંતિમ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ે યહોવાનો દેવદૂત બોલ્યો, “હે સૈન્યોનો દેવ યહોવા, સિત્તેર વર્ષથી તમે યરૂશાલેમ અને યહૂદિય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ો ઉપર રોષે ભરાયેલા છો. ક્યાં સુધી તમે એમના પર દયા નહિ કર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ે મારી સાથે વાત કરનાર દૂતને યહોવાએ મમતા અને આશ્વાસનભર્યા શબ્દોમાં જવાબ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તે દેવદૂતે મને કહ્યું:તું જાહેર કર કે, સૈન્યોનો દેવ યહોવા એમ કહે છે કે, “મને યરૂશાલેમ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યોન ઉપર એકનિષ્ઠ પ્રે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 બીજી પ્રજાઓ સુરક્ષિત પડેલી છે તેઓના પર હું ખૂબ રોષે ભરાયો છું, મેં મારા લોકો પર થોડો ક્રો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અને એનો લાભ ઉઠાવી તે પ્રજાઓએ ખૂબજ અત્યાચારો કર્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યહોવા કહે છે કે, “હું ફરીથી યરૂશાલેમ પર દયા દર્શાવીશ અને મારું મંદિર ત્યાં જરૂર બંધાશ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માં ત્યાં ફરી બાંધકામ શરૂ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ફરીથી પોકારીને સૈન્યોનો દેવ યહોવા જાહેર કરે છે, “મારા નગરો ફરીથી પ્રગતિ કરશે અને ચોતરફ વૃદ્ધ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શે; અને હજી પણ યહોવા સિયોનને દિલાસો આપશે, ને હજી પણ તે યરૂશાલેમને પસંદ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મેં મારી આંખો ઊંચી કરીને જોયું, તો, મને પ્રાણીઓના ચાર શિંગડાં દેખાયા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ટલે મારી સાથે વાત કરી રહેલા દેવદૂતને મેં પૂછયું, “આ શું છે?”તેણે મને જવાબ આપ્યો, “એ તો યહૂદિ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 અને યરૂશાલેમના લોકોને વેરવિખેર કરી નાંખનાર શિંગડ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બાદ યહોવાએ મને ચાર લુહારો બતાવ્યા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ેં પૂછયું, “આ લોકો શું કરવા આવ્યા છે?” યહોવાએ કહ્યું, “આ શિંગડાઓએ યહૂદિયાને એવી રીતે વેરવિખ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નાખ્યું હતું કે કોઇ માણસ પોતાનું માથું ન ઊંચકી શકે; અને આ લોકો યહૂદિયાની ભૂમિને અને પોત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થું ઊંચુ કરનાર પ્રજાઓને ત્રાસ આપવા અને નાશ કરવા આવ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મારા એ પિતૃઓ આજે ક્યાં છે? અને એ પ્રબોધકો કઇં અમર થોડા જ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રંતુ મેં મારા સેવકો પ્રબોધકો મારફતે આપેલી આજ્ઞાઓ અને ચેતવણીઓની અવગણના કરવાથી તમારા પિતૃઓએ અચાન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સજા ભોગવવી પડી. આથી તેઓ નરમ પડ્યા અને કહ્યું, ‘સૈન્યોનો દેવ યહોવાએ આપણને શિક્ષા કરી આપણા વર્તા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કૃત્યોને કારણે આપણી સાથે જે રીતે વર્તવા ધાર્યું હતું તે રીતે તે ર્વત્યા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ાર્યાવેશના બીજા વર્ષના અગિયારમા મહિનાની, એટલે શબાટ મહિનાની, ચોવીસમી તારીખે ઇદ્દો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રેખ્યાના પુત્ર ઝખાર્યા પ્રબોધકની પાસે યહોવાએ બીજો સંદેશો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2026-10-21T02:59:23Z</dcterms:created>
  <dcterms:modified xsi:type="dcterms:W3CDTF">2026-10-21T02:59:23Z</dcterms:modified>
  <dc:title>ઝખાર્યા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