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77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னலாய் இறங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ஆவியின் வரங்கள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மாய் இங்கு இறங்கும்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ங்கள் இன்று திறக்க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 மழையே பெய்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தை ஆவியை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ாய் என்னை மா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ந்தெகொஸ்தே நாளின் அனுவ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டியே இன்று நடக்க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த்த காற்றின் முழுக்கம்போல் –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இங்கு வீசட்ட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க்கினி மயமான நாவ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ேல் வந்து அமர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வரங்கள் யாவை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ப்படுத்தணுமே செயல்படுத்த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ண்ணீர் கவலைகள் மறைய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ுகள் யாவும் உடைய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அதிசயம் நடக்கணுமே –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என்று ஜனம் அறிய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ெலத்தின் ஆவியால் நிரம்ப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களாய் எங்கும் வாழ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சித்தம் மறைய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ித்தம் நிறைவேற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2026-10-25T20:43:05Z</dcterms:created>
  <dcterms:modified xsi:type="dcterms:W3CDTF">2026-10-25T20:43:05Z</dcterms:modified>
  <dc:title>துதிப் பாடல்கள் : 324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