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634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கூட வ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வித அற்புதம்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ான தந்தனத்தானானா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ோய்கள் பேய்கள் ஓட்ட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ொந்துபோன உள்ளத்தை நேற்ற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ேதனை துன்பம் நீக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சந்தோஷம் எனக்குத் தர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டன்தொல்லை கஷ்டங்கள் நீக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கள் அனைத்தையும் துடை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டுத்த காரியத்தில் வெற்றி பெ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ியான சாத்தானை முறியட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2026-10-31T11:45:42Z</dcterms:created>
  <dcterms:modified xsi:type="dcterms:W3CDTF">2026-10-31T11:45:42Z</dcterms:modified>
  <dc:title>துதிப் பாடல்கள் : 436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