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the Spirit speaks expressly, that in the latter times some shall depart from the faith, giving heed to seducing spirits, and doctrines of devils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the Spirit speaks expressly, that in the latter times some shall depart from the faith, giving heed to seducing spirits, and doctrines of devils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the Spirit speaks expressly, that in the latter times some shall depart from the faith, giving heed to seducing spirits, and doctrines of devils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Speaking lies in hypocrisy; having their conscience seared with a hot iron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bidding to marry, and commanding to abstain from meats, which God has created to be received with thanksgiving of them which believe and know the truth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bidding to marry, and commanding to abstain from meats, which God has created to be received with thanksgiving of them which believe and know the truth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every creature of God is good, and nothing to be refused, if it be received with thanksgiving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every creature of God is good, and nothing to be refused, if it be received with thanksgiving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it is sanctified by the word of God and prayer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f you put the brethren in remembrance of these things, you shall be a good minister of Jesus Christ, nourished up in the words of faith and of good doctrine, unto which you have attaine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f you put the brethren in remembrance of these things, you shall be a good minister of Jesus Christ, nourished up in the words of faith and of good doctrine, unto which you have attaine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ut refuse profane and old wives' fables, and exercise yourself rather unto godlines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or bodily exercise profits little: but godliness is profitable unto all things, having promise of the life that now is, and of that which is to com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or bodily exercise profits little: but godliness is profitable unto all things, having promise of the life that now is, and of that which is to com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is is a faithful saying and worthy of all acceptation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therefore we both labour and suffer reproach, because we trust in the living God, who is the Saviour of all men, specially of those that believe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therefore we both labour and suffer reproach, because we trust in the living God, who is the Saviour of all men, specially of those that believe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se things command and teach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Let no man despise your youth; but be you an example of the believers, in word, in conversation, in love, in spirit, in faith, in purity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Let no man despise your youth; but be you an example of the believers, in word, in conversation, in love, in spirit, in faith, in purity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ill I come, give attendance to reading, to exhortation, to doctrine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Neglect not the gift that is in you, which was given you by prophecy, with the laying on of the hands of the presbytery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Neglect not the gift that is in you, which was given you by prophecy, with the laying on of the hands of the presbytery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Meditate upon these things; give yourself wholly to them; that your profiting may appear to all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ake heed unto yourself, and unto the doctrine; continue in them: for in doing this you shall both save yourself, and them that hear you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ake heed unto yourself, and unto the doctrine; continue in them: for in doing this you shall both save yourself, and them that hear you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313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ிலும், ஆவியானவர் வெளிப்படையாய்ச் சொல்லுகிறபடி, பிற்காலங்களிலே மனச்சாட்சியில் சூடுண்ட பொய்யர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யத்தினாலே சிலர் வஞ்சிக்கிற ஆவிகளுக்கும் பிசாசுகளின் உபதேசங்களுக்கும் செவிகொடு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சுவாசத்தைவிட்டு விலகிப்போ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ிவாகம்பண்ணாதிருக்கவ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சுவாசிகளும் சத்தியத்தை அறிந்தவர்களும் ஸ்தோத்திரத்தோடே அநுபவிக்கும்படி தேவன் படைத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ஜனபதார்த்தங்களை விலக்கவும் வேண்டுமென்று அந்தப் பொய்யர் கட்டளையிட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் படைத்ததெல்லாம் நல்லதாயிருக்கிறது; ஸ்தோத்திரத்தோடே ஏற்றுக்கொள்ளப்படுமாகில் ஒ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ள்ளப்படத்தக்கதல்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ு தேவவசனத்தினாலும் ஜெபத்தினாலும் பரிசுத்தமாக்கப்ப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ைகளை நீ சகோதரருக்குப் போதித்துவந்தால், விசுவாசத்திற்குரிய வார்த்தைகளிலும் நீ அநுசரித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ற்போதகத்திலும் தேறினவனாகி, இயேசுகிறிஸ்துவுக்கு நல்ல ஊழியக்காரனாயிருப்ப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ீர்கேடும் கிழவிகள் பேச்சுமாயிருக்கிற கட்டுக்கதைகளுக்கு விலகி, தேவபக்திக்கேதுவாக முயற்சிபண்ண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ரீர முயற்சி அற்ப பிரயோஜனமுள்ளது; தேவபக்தியானது இந்த ஜீவனுக்கும் இதற்குப் பின்வரும் ஜீவன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க்குத்தத்தமுள்ளதாகையால் எல்லாவற்றிலும் பிரயோஜன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 வார்த்தை உண்மையும் எல்லா அங்கிகரிப்புக்கும் பாத்திரமு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ினிமித்தம் பிரயாசப்படுகிறோம், நிந்தையும் அடைகிறோம்; ஏனெனில் எல்லா மனுஷருக்கும், விசேஷம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சுவாசிகளுக்கும் இரட்சகராகிய ஜீவனுள்ள தேவன்மேல் நம்பிக்கை, வைத்திருக்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ைகளை நீ கட்டளையிட்டுப் போதித்துக்கொண்டிர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இளமையைக்குறித்து ஒருவனும் உன்னை அசட்டைபண்ணாதபடிக்கு, நீ வார்த்தையிலும், நடக்கையில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ன்பிலும், ஆவியிலும், விசுவாசத்திலும், கற்பிலும், விசுவாசிகளுக்கு மாதிரியாயிர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வருமளவும் வாசிக்கிறதிலும் புத்திசொல்லுகிறதிலும் உபதேசிக்கிறதிலும் ஜாக்கிரதையாயிர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ூப்பராகிய சங்கத்தார் உன்மேல் கைகளை வைத்தபோது தீர்க்கதரிசத்தினால் உனக்கு அளிக்கப்பட்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ரத்தைப்பற்றி அசதியாயிரா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தேறுகிறது யாவருக்கும் விளங்கும்படி இவைகளையே சிந்தித்துக்கொண்டு, இவைகளிலே நிலைத்திர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னைக்குறித்தும் உபதேசத்தைக்குறித்தும் எச்சரிக்கையாயிரு, இவைகளில் நிலைகொண்டிரு, இப்படி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வாயானால், உன்னையும் உன் உபதேசத்தைக் கேட்பவர்களையும் இரட்சித்துக்கொள்ளுவ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2026-11-02T10:24:00Z</dcterms:created>
  <dcterms:modified xsi:type="dcterms:W3CDTF">2026-11-02T10:24:00Z</dcterms:modified>
  <dc:title>1 தீமோத்தேயு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