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இரண்டு தூதரும் சாயங்காலத்திலே சோதோமுக்கு வந்தார்கள்; லோத்து சோதோமின் வாசலிலே உட்கார்ந்திருந்தான். அவர்களைக் கண்டு, லோத்து எழுந்து எதிர்கொண்டு தரைமட்டும் குனிந்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இரண்டு தூதரும் சாயங்காலத்திலே சோதோமுக்கு வந்தார்கள்; லோத்து சோதோமின் வாசலிலே உட்கார்ந்திருந்தான். அவர்களைக் கண்டு, லோத்து எழுந்து எதிர்கொண்டு தரைமட்டும் குனிந்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ண்டவன்மார்களே, அடியேனுடைய வீட்டுமுகமாய் நீங்கள் திரும்பி, உங்கள் கால்களைக் கழுவி, இராத்தங்கி, காலையில் எழுந்து பிரயாணப்பட்டுப் போகலாம் என்றான். அதற்கு அவர்கள்: அப்படியல்ல, வீதியிலே இராத்தங்குவோம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ண்டவன்மார்களே, அடியேனுடைய வீட்டுமுகமாய் நீங்கள் திரும்பி, உங்கள் கால்களைக் கழுவி, இராத்தங்கி, காலையில் எழுந்து பிரயாணப்பட்டுப் போகலாம் என்றான். அதற்கு அவர்கள்: அப்படியல்ல, வீதியிலே இராத்தங்குவோம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ம்முடைய தகப்பனால் சந்ததி உண்டாகும்படிக்கு, அவருக்கு மதுவைக் குடிக்கக்கொடுத்து, அவரோடே சயனிப்போம் வா என்ற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வர்களை மிகவும் வருந்திக் கேட்டுக்கொண்டான்; அப்பொழுது அவனிடத்திற்குத் திரும்பி, அவன் வீட்டிலே பிரவேசித்தார்கள். அவன் புளிப்பில்லாத அப்பங்களைச் சுட்டு, அவர்களுக்கு விருந்துபண்ணினான், அவர்கள் புசித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வர்களை மிகவும் வருந்திக் கேட்டுக்கொண்டான்; அப்பொழுது அவனிடத்திற்குத் திரும்பி, அவன் வீட்டிலே பிரவேசித்தார்கள். அவன் புளிப்பில்லாத அப்பங்களைச் சுட்டு, அவர்களுக்கு விருந்துபண்ணினான், அவர்கள் புசி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அன்று இரவிலே, தங்கள் தகப்பனுக்கு மதுவைக் குடிக்கக் கொடுத்தார்கள். மூத்தவள் போய், தன் தகப்பனோடே சயனித்தாள்; அவள் சயனித்ததையும் எழுந்திருந்ததையும் அவன் உணராத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அன்று இரவிலே, தங்கள் தகப்பனுக்கு மதுவைக் குடிக்கக் கொடுத்தார்கள். மூத்தவள் போய், தன் தகப்பனோடே சயனித்தாள்; அவள் சயனித்ததையும் எழுந்திருந்ததையும் அவன் உணராதி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டுக்கும் முன்னே, சோதோம் பட்டணத்து மனிதராகிய வாலிபர்முதல் கிழவர்மட்டுமுள்ள ஜனங்கள் அனைவரும் நானாதிசைகளிலுமிருந்து வந்து, வீட்டைச் சூழ்ந்துகொண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டுக்கும் முன்னே, சோதோம் பட்டணத்து மனிதராகிய வாலிபர்முதல் கிழவர்மட்டுமுள்ள ஜனங்கள் அனைவரும் நானாதிசைகளிலுமிருந்து வந்து, வீட்டைச் சூழ்ந்துகொண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ோத்தைக் கூப்பிட்டு: இந்த இராத்திரி உன்னிடத்தில் வந்த மனுஷர் எங்கே? நாங்கள் அவர்களை அறியும்படிக்கு அவர்களை எங்களிடத்தில் வெளியே கொண்டு வா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ோத்தைக் கூப்பிட்டு: இந்த இராத்திரி உன்னிடத்தில் வந்த மனுஷர் எங்கே? நாங்கள் அவர்களை அறியும்படிக்கு அவர்களை எங்களிடத்தில் வெளியே கொண்டு வா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றுநாளிலே மூத்தவள் இளையவளைப் பார்த்து: நேற்று ராத்திரி நான் தகப்பனோடே சயனித்தேன்; இன்று ராத்திரியும் மதுவைக்குடிக்கக் கொடுப்போம், நம்முடைய தகப்பனால் சந்ததி உண்டாகும்படி நீ போய் அவரோடே சயனி என்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றுநாளிலே மூத்தவள் இளையவளைப் பார்த்து: நேற்று ராத்திரி நான் தகப்பனோடே சயனித்தேன்; இன்று ராத்திரியும் மதுவைக்குடிக்கக் கொடுப்போம், நம்முடைய தகப்பனால் சந்ததி உண்டாகும்படி நீ போய் அவரோடே சயனி என்ற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றுநாளிலே மூத்தவள் இளையவளைப் பார்த்து: நேற்று ராத்திரி நான் தகப்பனோடே சயனித்தேன்; இன்று ராத்திரியும் மதுவைக்குடிக்கக் கொடுப்போம், நம்முடைய தகப்பனால் சந்ததி உண்டாகும்படி நீ போய் அவரோடே சயனி என்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லோத்து வாசலுக்கு வெளியே வந்து, தனக்குப் பின்னாலே கதவைப் பூட்டி, அவர்களிடத்தில் போய்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யே அன்று ராத்திரியிலும் தங்கள் தகப்பனுக்கு மதுவைக்குடிக்கக் கொடுத்தார்கள். அப்பொழுது இளையவள் எழுந்து போய், அவனோடே சயனித்தாள்; அவள் சயனித்ததையும் எழுந்திருந்ததையும் அவன் உணராதிர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யே அன்று ராத்திரியிலும் தங்கள் தகப்பனுக்கு மதுவைக்குடிக்கக் கொடுத்தார்கள். அப்பொழுது இளையவள் எழுந்து போய், அவனோடே சயனித்தாள்; அவள் சயனித்ததையும் எழுந்திருந்ததையும் அவன் உணராதிரு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ரே, இந்த அக்கிரமம் செய்ய வேண்டா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வ்விதமாய் லோத்தின் குமாரத்திகள் இருவரும் தங்கள் தகப்பனாலே கர்ப்பவதியா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புருஷரை அறியாத இரண்டு குமாரத்திகள் எனக்கு உண்டு; அவர்களை உங்களிடத்திற்கு வெளியே கொண்டுவருகிறேன், அவர்களுக்கு உங்கள் இஷ்டப்படி செய்யுங்கள்; இந்தப்புருஷர் என் கூரையின் நிழலிலே வந்தபடியால், இவர்களுக்கு மாத்திரம் ஒன்றும் செய்யவேண்டா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புருஷரை அறியாத இரண்டு குமாரத்திகள் எனக்கு உண்டு; அவர்களை உங்களிடத்திற்கு வெளியே கொண்டுவருகிறேன், அவர்களுக்கு உங்கள் இஷ்டப்படி செய்யுங்கள்; இந்தப்புருஷர் என் கூரையின் நிழலிலே வந்தபடியால், இவர்களுக்கு மாத்திரம் ஒன்றும் செய்யவேண்டா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புருஷரை அறியாத இரண்டு குமாரத்திகள் எனக்கு உண்டு; அவர்களை உங்களிடத்திற்கு வெளியே கொண்டுவருகிறேன், அவர்களுக்கு உங்கள் இஷ்டப்படி செய்யுங்கள்; இந்தப்புருஷர் என் கூரையின் நிழலிலே வந்தபடியால், இவர்களுக்கு மாத்திரம் ஒன்றும் செய்யவேண்டா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அப்பாலே போ; பரதேசியாய் வந்த இவனா நியாயம் பேசுகிறது? இப்பொழுது அவர்களுக்குச் செய்வதைப்பார்க்கிலும் உனக்கு அதிக பொல்லாப்புச் செய்வோம் என்று சொல்லி, லோத்து என்பவனை மிகவும் நெருக்கிக் கதவை உடைக்கக் கிட்ட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அப்பாலே போ; பரதேசியாய் வந்த இவனா நியாயம் பேசுகிறது? இப்பொழுது அவர்களுக்குச் செய்வதைப்பார்க்கிலும் உனக்கு அதிக பொல்லாப்புச் செய்வோம் என்று சொல்லி, லோத்து என்பவனை மிகவும் நெருக்கிக் கதவை உடைக்கக் கிட்ட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அப்பாலே போ; பரதேசியாய் வந்த இவனா நியாயம் பேசுகிறது? இப்பொழுது அவர்களுக்குச் செய்வதைப்பார்க்கிலும் உனக்கு அதிக பொல்லாப்புச் செய்வோம் என்று சொல்லி, லோத்து என்பவனை மிகவும் நெருக்கிக் கதவை உடைக்கக் கிட்ட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ந்தப் புருஷர்கள் தங்கள் கைகளை வெளியே நீட்டி, லோத்தைத் தங்களண்டைக்கு வீட்டுக்குள் இழுத்துக்கொண்டு, கதவைப் பூட்ட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ெருவாசலிலிருந்த சிறியோரும் பெரியோருமாகிய மனிதருக்குக் குருட்டாட்டம் பிடிக்கப்பண்ணினார்கள்; அப்பொழுது அவர்கள் வாசலைத் தேடித்தேடி அலுத்துப்போ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ெருவாசலிலிருந்த சிறியோரும் பெரியோருமாகிய மனிதருக்குக் குருட்டாட்டம் பிடிக்கப்பண்ணினார்கள்; அப்பொழுது அவர்கள் வாசலைத் தேடித்தேடி அலுத்துப்போ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ந்தப் புருஷர் லோத்தை நோக்கி: இவ்விடத்தில் இன்னும் உனக்கு யார் இருக்கிறார்கள்? மருமகனாவது, உன் குமாரராவது, உன் குமாரத்திகளாவது, பட்டணத்தில் உனக்குரிய எவர்களாவது இருந்தால், அவர்களை இந்த ஸ்தலத்திலிருந்து வெளியே அழைத்துக்கொண்டு போ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ந்தப் புருஷர் லோத்தை நோக்கி: இவ்விடத்தில் இன்னும் உனக்கு யார் இருக்கிறார்கள்? மருமகனாவது, உன் குமாரராவது, உன் குமாரத்திகளாவது, பட்டணத்தில் உனக்குரிய எவர்களாவது இருந்தால், அவர்களை இந்த ஸ்தலத்திலிருந்து வெளியே அழைத்துக்கொண்டு போ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இந்த ஸ்தலத்தை அழிக்கப்போகிறோம்; இவர்கள் கூக்குரல் கர்த்தருடைய சமுகத்தில் பெரிதாயிருக்கிறது; இதை அழிக்கக் கர்த்தர் எங்களை அனுப்பினார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இந்த ஸ்தலத்தை அழிக்கப்போகிறோம்; இவர்கள் கூக்குரல் கர்த்தருடைய சமுகத்தில் பெரிதாயிருக்கிறது; இதை அழிக்கக் கர்த்தர் எங்களை அனுப்பினார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ூத்தவள் ஒரு குமாரனைப் பெற்று, அவனுக்கு மோவாப் என்று பேரிட்டாள்; அவன் இந்நாள்வரைக்கும் இருக்கிற மோவாபியருக்குத் தகப்ப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லோத்து புறப்பட்டு, தன் குமாரத்திகளை விவாகம்பண்ணப்போகிற தன் மருமக்கள்மாரோடே பேசி: நீங்கள் எழுந்து இந்த ஸ்தலத்தை விட்டுப் புறப்படுங்கள்; கர்த்தர் இந்தப் பட்டணத்தை அழிக்கப் போகிறார் என்றான்; அவனுடைய மருமக்கள்மாரின் பார்வைக்கு அவன் பரியாசம்பண்ணுகிறதாகக் கண்ட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லோத்து புறப்பட்டு, தன் குமாரத்திகளை விவாகம்பண்ணப்போகிற தன் மருமக்கள்மாரோடே பேசி: நீங்கள் எழுந்து இந்த ஸ்தலத்தை விட்டுப் புறப்படுங்கள்; கர்த்தர் இந்தப் பட்டணத்தை அழிக்கப் போகிறார் என்றான்; அவனுடைய மருமக்கள்மாரின் பார்வைக்கு அவன் பரியாசம்பண்ணுகிறதாகக் கண்ட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லோத்து புறப்பட்டு, தன் குமாரத்திகளை விவாகம்பண்ணப்போகிற தன் மருமக்கள்மாரோடே பேசி: நீங்கள் எழுந்து இந்த ஸ்தலத்தை விட்டுப் புறப்படுங்கள்; கர்த்தர் இந்தப் பட்டணத்தை அழிக்கப் போகிறார் என்றான்; அவனுடைய மருமக்கள்மாரின் பார்வைக்கு அவன் பரியாசம்பண்ணுகிறதாகக் கண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ளையவளும் ஒரு குமாரனைப் பெற்று, அவனுக்குப் பென்னம்மி என்று பேரிட்டாள்; அவன் இந்நாள்வரைக்கும் இருக்கிற அம்மோன் புத்திரருக்குத் தகப்ப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ழக்கு வெளுக்கும்போது அந்தத் தூதர் லோத்தை நோக்கி: பட்டணத்திற்கு வரும் தண்டனையில் நீ அழியாதபடிக்கு எழுந்து, உன் மனைவியையும், இங்கே இருக்கிற உன் இரண்டு குமாரத்திகளையும் அழைத்துக்கொண்டுபோ என்று சொல்லி, அவனைத் துரிதப்படுத்த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ழக்கு வெளுக்கும்போது அந்தத் தூதர் லோத்தை நோக்கி: பட்டணத்திற்கு வரும் தண்டனையில் நீ அழியாதபடிக்கு எழுந்து, உன் மனைவியையும், இங்கே இருக்கிற உன் இரண்டு குமாரத்திகளையும் அழைத்துக்கொண்டுபோ என்று சொல்லி, அவனைத் துரிதப்படுத்த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ழக்கு வெளுக்கும்போது அந்தத் தூதர் லோத்தை நோக்கி: பட்டணத்திற்கு வரும் தண்டனையில் நீ அழியாதபடிக்கு எழுந்து, உன் மனைவியையும், இங்கே இருக்கிற உன் இரண்டு குமாரத்திகளையும் அழைத்துக்கொண்டுபோ என்று சொல்லி, அவனைத் துரிதப்படுத்த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ாமதித்துக்கொண்டிருக்கும்போது கர்த்தர் அவன்மேல் வைத்த இரக்கத்தினாலே, அந்தப் புருஷர் அவன் கையையும், அவன் மனைவியின் கையையும், அவன் இரண்டு குமாரத்திகளின் கையையும் பிடித்து, அவனைப் பட்டணத்திற்கு வெளியே கொண்டுபோய் விட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ாமதித்துக்கொண்டிருக்கும்போது கர்த்தர் அவன்மேல் வைத்த இரக்கத்தினாலே, அந்தப் புருஷர் அவன் கையையும், அவன் மனைவியின் கையையும், அவன் இரண்டு குமாரத்திகளின் கையையும் பிடித்து, அவனைப் பட்டணத்திற்கு வெளியே கொண்டுபோய் வி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 வெளியே கொண்டுபோய் விட்டபின்பு, அவர்: உன் ஜீவன் தப்ப ஓடிப்போ, பின்னிட்டுப் பாராதே; இந்தச் சமபூமியில் எங்கும் நிற்காதே; நீ அழியாதபடிக்கு மலைக்கு ஓடிப்போ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 வெளியே கொண்டுபோய் விட்டபின்பு, அவர்: உன் ஜீவன் தப்ப ஓடிப்போ, பின்னிட்டுப் பாராதே; இந்தச் சமபூமியில் எங்கும் நிற்காதே; நீ அழியாதபடிக்கு மலைக்கு ஓடிப்போ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லோத்து: அப்படியல்ல ஆண்டவரே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கண்களில் உமது அடியேனுக்குக் கிருபைகிடைத்ததே; என் பிராணனைக் காக்கத் தேவரீர் எனக்குச் செய்த கிருபையைப் பெரிதாக விளங்கப்பண்ணினீர்; மலைக்கு ஓடிப்போக என்னால் முடியாது, தீங்கு என்னைத் தொடரும், நான் மரித்துப்போவ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கண்களில் உமது அடியேனுக்குக் கிருபைகிடைத்ததே; என் பிராணனைக் காக்கத் தேவரீர் எனக்குச் செய்த கிருபையைப் பெரிதாக விளங்கப்பண்ணினீர்; மலைக்கு ஓடிப்போக என்னால் முடியாது, தீங்கு என்னைத் தொடரும், நான் மரித்துப்போவ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ோ, அந்த ஊர் இருக்கிறதே, நான் அதற்கு ஓடிப்போகத்தக்கதாய் அது கிட்ட இருக்கிறது; என் பிராணன் பிழைக்க நான் அங்கே ஓடிப்போகட்டும், அது சின்ன ஊர்தானே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ோ, அந்த ஊர் இருக்கிறதே, நான் அதற்கு ஓடிப்போகத்தக்கதாய் அது கிட்ட இருக்கிறது; என் பிராணன் பிழைக்க நான் அங்கே ஓடிப்போகட்டும், அது சின்ன ஊர்தானே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ர்: நீ கேட்டுக்கொண்ட ஊரை நான் கவிழ்த்துப்போடாதபடிக்கு, இந்த விஷயத்திலும் உனக்கு அநுக்கிரகம்பண்ணின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ர்: நீ கேட்டுக்கொண்ட ஊரை நான் கவிழ்த்துப்போடாதபடிக்கு, இந்த விஷயத்திலும் உனக்கு அநுக்கிரகம்பண்ணின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விரமாய் அங்கே ஓடித் தப்பித்துக்கொள்; நீ அங்கே போய்ச் சேருமட்டும் நான் ஒன்றும் செய்யக் கூடாது என்றார்; ஆகையால் அந்த ஊர் சோவார் என்னப்பட்ட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விரமாய் அங்கே ஓடித் தப்பித்துக்கொள்; நீ அங்கே போய்ச் சேருமட்டும் நான் ஒன்றும் செய்யக் கூடாது என்றார்; ஆகையால் அந்த ஊர் சோவார் என்னப்பட்ட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ோத்து சோவாருக்குள் வரும்போது பூமியின்மேல் சூரியன் உதித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ர்த்தர் சோதோமின்மேலும் கொமோராவின்மேலும், கர்த்தராலே வானத்திலிருந்து கந்தகத்தையும் அக்கினியையும் வருஷிக்கப்பண்ணி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ர்த்தர் சோதோமின்மேலும் கொமோராவின்மேலும், கர்த்தராலே வானத்திலிருந்து கந்தகத்தையும் அக்கினியையும் வருஷிக்கப்பண்ண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 பட்டணங்களையும், அந்தச் சம பூமியனைத்தையும், அந்தப் பட்டணங்களின் எல்லாக் குடிகளையும், பூமியின் பயிரையும் அழித்துப்போட்ட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 பட்டணங்களையும், அந்தச் சம பூமியனைத்தையும், அந்தப் பட்டணங்களின் எல்லாக் குடிகளையும், பூமியின் பயிரையும் அழித்துப்போட்ட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மனைவியோ பின்னிட்டுப் பார்த்து, உப்புத்தூண் ஆனா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ிடியற்காலத்தில் ஆபிரகாம் எழுந்து, தான் கர்த்தருக்கு முன்பாக நின்ற இடத்திற்குப் போய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ோதோம் கொமோரா பட்டணங்களின் திசையையும், சமபூமியாகிய தேசம் முழுவதையும் நோக்கிப் பார்த்தான்; அந்தப் பூமியின் புகை சூளையின் புகையைப்போல எழும்பிற்ற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ோதோம் கொமோரா பட்டணங்களின் திசையையும், சமபூமியாகிய தேசம் முழுவதையும் நோக்கிப் பார்த்தான்; அந்தப் பூமியின் புகை சூளையின் புகையைப்போல எழும்பிற்ற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அந்தச் சம பூமியின் பட்டணங்களை அழிக்கும்போது, தேவன் ஆபிரகாமை நினைத்து, லோத்து குடியிருந்த பட்டணங்களைத் தாம் கவிழ்த்துப் போடுகையில், லோத்தை அந்த அழிவின் நடுவிலிருந்து தப்பிப்போகும்படி அனுப்பி விட்ட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அந்தச் சம பூமியின் பட்டணங்களை அழிக்கும்போது, தேவன் ஆபிரகாமை நினைத்து, லோத்து குடியிருந்த பட்டணங்களைத் தாம் கவிழ்த்துப் போடுகையில், லோத்தை அந்த அழிவின் நடுவிலிருந்து தப்பிப்போகும்படி அனுப்பி விட்ட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லோத்து சோவாரிலே குடியிருக்கப் பயந்து, சோவாரை விட்டுப்போய், அவனும் அவனோடேகூட அவனுடைய இரண்டு குமாரத்திகளும் மலையிலே வாசம்பண்ணின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லோத்து சோவாரிலே குடியிருக்கப் பயந்து, சோவாரை விட்டுப்போய், அவனும் அவனோடேகூட அவனுடைய இரண்டு குமாரத்திகளும் மலையிலே வாசம்பண்ணின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மூத்தவள் இளையவளைப் பார்த்து: நம்முடைய தகப்பன் முதிர்வயதானார், பூமியெங்கும் நடக்கிற முறைமையின்படியே நம்மோடே சேரப் பூமியிலே ஒரு புருஷனும் இல்லை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மூத்தவள் இளையவளைப் பார்த்து: நம்முடைய தகப்பன் முதிர்வயதானார், பூமியெங்கும் நடக்கிற முறைமையின்படியே நம்மோடே சேரப் பூமியிலே ஒரு புருஷனும் இ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 രണ്ടുദൂതന്മാർ വൈകുന്നേരത്തു സൊദോമിൽ എത്തി; ലോത്ത് സൊദോംപട്ടണ വാതിൽക്കൽ ഇരിക്കയായിരുന്നു;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്ടിട്ടു ലോത്ത് എഴുന്നേറ്റു എതിരേറ്റു ചെന്നു നിലംവരെ കുനിഞ്ഞു നമസ്കരി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ജമാനന്മാരേ, അടിയന്റെ വീട്ടിൽ വന്നു നിങ്ങളുടെ കാലുകളെ കഴുകി രാപാർപ്പിൻ; കാലത്തു എഴുന്നേറ്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വഴിക്കു പോകയുമാം എന്നു പറഞ്ഞതിന്നു: അല്ല, ഞങ്ങൾ വീഥിയിൽ തന്നേ രാപാർക്കും എന്നു അവർ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വരിക; അപ്പനാൽ സന്തതി ലഭിക്കേണ്ടതിന്നു അവനെ വീഞ്ഞുകുടിപ്പിച്ചു അവനോടുകൂടെ ശയിക്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ൻ അവരെ ഏറ്റവും നിർബന്ധിച്ചു; അപ്പോൾ അവർ അവന്റെ അടുക്കൽ തിരിഞ്ഞു അവന്റെ വീട്ടിൽ ചെന്നു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ക്കു വിരുന്നൊരുക്കി, പുളിപ്പില്ലാത്ത അപ്പം ചുട്ടു; അവർ ഭക്ഷണം കഴ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ങ്ങനെ അന്നു രാത്രി അവർ അപ്പനെ വീഞ്ഞുകുടിപ്പിച്ചു; മൂത്തവൾ അകത്തു ചെന്നു അപ്പനോടുകൂടെ ശയ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ൾ ശയിച്ചതും എഴുന്നേറ്റതും അവൻ അറിഞ്ഞ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ഉറങ്ങുവാൻ പോകുമ്മുമ്പെ സൊദോംപട്ടണത്തിലെ പുരുഷന്മാർ സകല ഭാഗത്തുനിന്നും ആബാലവൃദ്ധ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വരുംവന്നു വീടു വ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ർ ലോത്തിനെ വിളിച്ചു: ഈരാത്രി നിന്റെ അടുക്കൽ വന്ന പുരുഷന്മാർ എവിടെ? ഞങ്ങൾ അവരെ ഭോഗ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ളുടെ അടുക്കൽ പുറത്തു കൊണ്ടുവാ എന്നു അവനോ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പിറ്റെന്നാൾ മൂത്തവൾ ഇളയവളോടു: ഇന്നലെ രാത്രി ഞാൻ അപ്പനോടുകൂടെ ശയിച്ചു; നാം അവനെ ഇന്നു രാത്ര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ഞ്ഞു കുടിപ്പിക്ക; അപ്പനാൽ സന്തതി ലഭിക്കേണ്ടതിന്നു നീയും അകത്തുചെന്നു അവനോടു കൂടെ ശയിക്ക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ലോത്ത് വാതിൽക്കൽ അവരുടെ അടുക്കൽ പുറത്തു ചെന്നു, കതകു അടെച്ചുംവെ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ങ്ങനെ അന്നു രാത്രിയും അവർ അപ്പനെ വീഞ്ഞു കുടിപ്പിച്ചു; ഇളയവൾ ചെന്നു അവനോടു കൂടെ ശയിച്ചു; അവ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യിച്ചതും എഴുന്നേറ്റതും അവൻ അറിഞ്ഞ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സഹോദരന്മാരേ, ഇങ്ങനെ ദോഷം ചെയ്യരുത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ഇങ്ങനെ ലോത്തിന്റെ രണ്ടു പുത്രിമാരും അപ്പനാൽ ഗർഭം ധ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ുരുഷൻ തൊടാത്ത രണ്ടു പുത്രിമാർ എനിക്കുണ്ടു; അവരെ ഞാൻ നിങ്ങളുടെ അടുക്കൽ പുറത്തു കൊണ്ടുവരാ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 ബോധിച്ചതുപോലെ അവരോടു ചെയ്തുകൊൾവിൻ; ഈ പുരുഷന്മാരോടു മാത്രം ഒന്നും ചെയ്യരുത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തിന്നായിട്ടല്ലോ അവർ എന്റെ വീട്ടിന്റെ നിഴലിൽ വന്നത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മാറിനിൽക്ക എന്നു അവർ പറഞ്ഞു. ഇവനൊരുത്തൻ പരദേശിയായി വന്നു പാർക്കുന്നു; ന്യായംവിധി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വിക്കുന്നു. ഇപ്പോൾ ഞങ്ങൾ അവരോടു ഭാവിച്ചതിലധികം നിന്നോടു ദോഷം ചെയ്യും എന്നും അവർ പറഞ്ഞു ലോത്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റ്റവും തിക്കി വാതിൽ പൊളിപ്പാൻ അ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പ്പോൾ ആ പുരുഷന്മാർ കൈ പുറത്തോട്ടു നീട്ടി ലോത്തിനെ തങ്ങളുടെ അടുക്കൽ അകത്തു കയറ്റി വാതിൽഅടെ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വാതിൽക്കൽ ഉണ്ടായിരുന്ന പുരുഷന്മാർക്കു അബാലവൃദ്ധം അന്ധത പിടിപ്പിച്ചു. അതുകൊണ്ടു അവർ വാതിൽ തപ്പ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ന്നു വിഷമ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 പുരുഷന്മാർ ലോത്തിനോടു: ഇവിടെ നിനക്കു മറ്റു വല്ലവരുമുണ്ടോ? മരുമക്കളോ പുത്രന്മാരോ പുത്രിമാര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ങ്ങനെ പട്ടണത്തിൽ നിനക്കുള്ളവരെയൊക്കെയും ഈ സ്ഥലത്തുനിന്നു കൊണ്ടുപൊയ്ക്കൊൾ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ഇവരെക്കുറിച്ചുള്ള ആവലാധി യഹോവയുടെ മുമ്പാകെ വലുതായിത്തീർന്നിരിക്കകൊണ്ടു ഞങ്ങൾ ഈ സ്ഥല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പ്പിക്കും. അതിനെ നശിപ്പിപ്പാൻ യഹോവ ഞങ്ങളെ അയച്ചി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മൂത്തവൾ ഒരു മകനെ പ്രസവിച്ചു അവന്നു മോവാബ് എന്നു പേരിട്ടു; അവൻ ഇന്നുള്ള മോവാബ്യർക്കു പിതാവ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ങ്ങനെ ലോത്ത് ചെന്നു തന്റെ പുത്രിമാരെ വിവാഹം ചെയ്‍വാനുള്ള മരുമക്കളോടു സംസാരിച്ചു: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ന്നേറ്റു ഈ സ്ഥലം വിട്ടു പുറപ്പെടുവിൻ; യഹോവ ഈ പട്ടണം നശിപ്പിക്കും എന്നു പറഞ്ഞു. എന്നാൽ അവൻ കള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ു എന്നു അവന്റെ മരുമക്കൾക്കു തോന്ന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ഇളയവളും ഒരു മകനെ പ്രസവിച്ചു; അവന്നു ബെൻ-അമ്മീ എന്നു പേരിട്ടു; അവൻ ഇന്നുള്ള അമ്മോന്യർക്കു പിതാവ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ഉഷസ്സായപ്പോൾ ദൂതന്മാർ ലോത്തിനെ ബദ്ധപ്പെടുത്തി: ഈ പട്ടണത്തിന്റെ അകൃത്യത്തിൽ നശിക്കാതിര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ന്നേറ്റു നിന്റെ ഭാര്യയെയും ഇവിടെ കാണുന്ന നിന്റെ രണ്ടു പുത്രിമാരെയും കൂട്ടിക്കൊണ്ടുപൊയ്ക്കൊൾ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ൻ താമസിച്ചപ്പോൾ, യഹോവ അവനോടു കരുണ ചെയ്കയാൽ, ആ പുരുഷന്മാർ അവനെയും ഭാര്യയെയും 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ിമാരെയും കൈക്കു പിടിച്ചു പട്ടണത്തിന്റെ പുറത്തു കൊണ്ടുപോയിആ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രെ പുറത്തു കൊണ്ടുവന്ന ശേഷം അവൻ: ജീവരക്ഷെക്കായി ഓടിപ്പോക: പുറകോട്ടു നോക്കരുതു;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ദേശത്തെങ്ങും നിൽക്കയുമരുതു; നിനക്കു നാശം ഭവിക്കാതിരിപ്പാൻ പർവ്വതത്തിലേക്കു ഓടിപ്പോക എന്നു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ലോത്ത് അവരോടു പറഞ്ഞതു: അങ്ങനെയല്ല കർത്താവ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ിനക്കു അടിയനോടു കൃപ തോന്നിയല്ലോ; എന്റെ ജീവനെ രക്ഷിപ്പാൻ എനിക്കു വലിയ കൃപ നീ കാണിച്ച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ർവ്വതത്തിൽ ഓടി എത്തുവാൻ എനിക്കു കഴികയില്ല; പക്ഷേ എനിക്കു ദോഷം തട്ടി മരണം 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ഇതാ, ഈ പട്ടണം സമീപമാകുന്നു; അവിടേക്കു എനിക്കു ഓടാം; അതു ചെറിയതുമാകുന്നു; ഞാൻ അവിട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ടിപ്പോകട്ടെ. അതു ചെറിയതല്ലോ; എന്നാൽ എനിക്കു ജീവരക്ഷ 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ൻ അവനോടു: ഇക്കാര്യത്തിലും ഞാൻ നിന്നെ കടാക്ഷിച്ചിരിക്കുന്നു; നീ പറഞ്ഞ പട്ടണ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ിച്ചുകള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ബദ്ധപ്പെട്ടു അവിടേക്കു ഓടിപ്പോക; നീ അവിടെ എത്തുവോളം എനിക്കു ഒന്നും ചെയ്‍വാൻ കഴികയില്ല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 അതു കൊണ്ടു ആ പട്ടണത്തിന്നു സോവർ എന്നു പേര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ലോത്ത് സോവരിൽ കടന്നപ്പോൾ സൂര്യൻ ഉദ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യഹോവ സൊദോമിന്റെയും ഗൊമോരയുടെയും മേൽ യഹോവയുടെ സന്നിധിയിൽനിന്നു, ആകാശത്തു നിന്നു തന്നെ, ഗന്ധക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യും വർഷ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ആ പട്ടണങ്ങൾക്കും പ്രദേശത്തിന്നും മുഴുവനും ആ പട്ടണങ്ങളിലെ സകലനിവാസികൾക്കും നിലത്തെ സസ്യങ്ങൾ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ന്മൂലനാശം വരു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ലോത്തിന്റെ ഭാര്യ അവന്റെ പിന്നിൽനിന്നു തിരിഞ്ഞുനോക്കി ഉപ്പുതൂണായി ഭ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ബ്രാഹാം രാവിലെ എഴുന്നേറ്റു താൻ യഹോവയുടെ സന്നിധിയിൽ നിന്നിരുന്ന സ്ഥലത്തു ചെ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സൊദോമിന്നും ഗൊമോരെക്കും ആ പ്രദേശത്തിലെ സകലദിക്കിന്നും നേരെ നോക്കി, ദേശത്തിലെ പുക തീച്ചൂളയ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കപോലെ പൊങ്ങുന്നത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എന്നാൽ ആ പ്രദേശത്തിലെപട്ടണങ്ങളെ നശിപ്പിക്കുമ്പോൾ ദൈവം അബ്രാഹാമിനെ ഓർത്തു ലോത്ത് പാർത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ണങ്ങൾക്കു ഉന്മൂലനാശം വരുത്തുകയിൽ ലോത്തിനെ ആ ഉന്മൂലനാശത്തിൽനിന്നു വിടു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നന്തരം ലോത്ത് സോവർ വിട്ടുപോയി; അവനും അവന്റെ രണ്ടു പുത്രിമാരും പർവ്വതത്തിൽ ചെന്നു പാർത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ോവരിൽ പാർപ്പാൻ അവൻ ഭയപ്പെട്ടു; അവനും അവന്റെ രണ്ടു പുത്രിമാരും ഒരു ഗുഹയിൽ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ങ്ങനെയിരിക്കുമ്പോൾ മൂത്തവൾ ഇളയവളോടു: നമ്മുടെ അപ്പൻ വൃദ്ധനായിരിക്കുന്നു; ഭൂമിയിൽ എല്ലാടവും ഉ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പ്പുപോലെ നമ്മുടെ അടുക്കൽ വരുവാൻ ഭൂമിയിൽ ഒരു പുരുഷന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പത്തി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2026-10-21T01:59:03Z</dcterms:created>
  <dcterms:modified xsi:type="dcterms:W3CDTF">2026-10-21T01:59:03Z</dcterms:modified>
  <dc:title>ഉല്പത്തി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