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on of man, take you a sharp knife, take you a barber's razor, and cause it to pass upon yours head and upon your beard: then take you balances to weigh, and divide the hai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on of man, take you a sharp knife, take you a barber's razor, and cause it to pass upon yours head and upon your beard: then take you balances to weigh, and divide the hai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shall also take thereof a few in number, and bind them in your skir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ake of them again, and cast them into the midst of the fire, and burn them in the fire; for thereof shall a fire come forth into all the house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ake of them again, and cast them into the midst of the fire, and burn them in the fire; for thereof shall a fire come forth into all the hous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This is Jerusalem: I have set it in the midst of the nations and countries that are round about 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This is Jerusalem: I have set it in the midst of the nations and countries that are round about 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Because all of you multiplied more than the nations that are round about you, and have not walked in my statutes, neither have kept my judgments, neither have done according to the judgments of the nations that are round about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Because all of you multiplied more than the nations that are round about you, and have not walked in my statutes, neither have kept my judgments, neither have done according to the judgments of the nations that are round about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even I, am against you, and will execute judgments in the midst of you in the sight of the 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even I, am against you, and will execute judgments in the midst of you in the sight of the nat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do in you that which I have not done, and unto which I will not do any more the like, because of all yours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do in you that which I have not done, and unto which I will not do any more the like, because of all yours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I will make you waste, and a reproach among the nations that are round about you, in the sight of all that pass b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I will make you waste, and a reproach among the nations that are round about you, in the sight of all that pass b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2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ம் அவர்: மனுபுத்திரனே, சவரகன் கத்தியாகிய கருக்கான கத்தியை வாங்கி, அதினால் உன் தலை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யையும் சிரைத்துக்கொண்டு, பின்பு நிறுக்கும் தராசை எடுத்து, அந்த மயிரைப் பங்கிட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ல் ஒரு பங்கை எடுத்து முற்றிக்கைபோடும் நாட்கள் முடிகிறபோது நகரத்தின் நடுவிலே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 மூன்றில் ஒரு பங்கை எடுத்து, அதைச் சுற்றிலும் கத்தியாலே வெட்டி, மூன்றில் ஒரு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 காற்றிலே தூற்றக்கடவாய்; அவைகளின் பின்னாக நா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ல் கொஞ்சம்மாத்திரம் எடுத்து, அதை உன் வஸ்திரத்தோரங்களில் முடிந்துவை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அதில் கொஞ்சம் எடுத்து, அதைத் தீயின் நடுவில் எறிந்து, அதை அக்கினியால் சுட்டெ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ருந்து இஸ்ரவேல் வம்சத்தார் அனைவருக்கும் விரோதமாக அக்கினி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சொல்லுகிறது என்னவென்றால், இதுவே எருசலேம், புறஜாதிகளின் நடுவிலே நா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 அதைச் சுற்றிலும் தேசங்கள்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புறஜாதிகளைப்பார்க்கிலும் என் நியாயங்களையும் தன்னைச் சுற்றிலு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ப்பார்க்கிலும் என் கட்டளைகளையும் அக்கிரமமாக மாற்றிப்போட்டது; அவர்கள் என் நி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 என் கட்டளைகளில் நடவாமற்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கர்த்தராகிய ஆண்டவர் சொல்லுகிறது என்னவென்றால், உங்களைச் சுற்றிலும் இருக்கிற புறஜாதி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நியாயங்களின்படியாவது நடவாமலும் போ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நான், நானே உனக்கு விரோதமாக வந்து, புறஜாதிகளுடைய கண்களுக்கு முன்பாக உன் நடுவிலே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முன்பு செய்யாததும் இனிச்செய்யாதிருப்பதுமானவிதமாய் உனக்கு உன் எல்லா அருவருப்பு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தலால் உன் நடுவிலே பிதாக்கள் பிள்ளைகளைத் தின்பார்கள்; பிள்ளைகள் பிதாக்களைத் தின்பார்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ல் நீதிசெலுத்தி உன்னில் மீதியாயிருப்பவர்களையெல்லாம் சகல திசைகளிலும் சிதறிப்போக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தலால், சீயென்றிகழப்படத்தக்கதும் அருவருக்கப்படத்தக்கதுமான உன் கிரியைகளால் நீ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த் தீட்டுப்படுத்தினபடியால் என் கண் உன்னைத் தப்பவிடாது, நான் உன்னைக் குறுகி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ரங்கமாட்டேன், இதை என் ஜீவனைக் கொண்டு சொல்லுகிறே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னிலே மூன்றில் ஒரு பங்கு கொள்ளைநோயால் சாவார்கள், பஞ்சத்தாலும் உன் நடுவிலே மடிந்து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ல் ஒரு பங்கு உன்னைச் சுற்றிலும் இருக்கிற பட்டயத்தால் வெட்டுண்டு விழுவார்கள்; மூன்றி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 நான் சகல திசைகளிலும் சிதறிப்போகப்பண்ணி, அவர்கள் பின்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டி என் கோபம் நிறைவேறும்; இப்படி நான் என் உக்கிரத்தை அவர்கள்மேல் தங்கப்பண்ணுகிறதினா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றிக்கொள்வேன்; நான் என் உக்கிரத்தை அவர்களில் நிறைவேற்றும்போது, கர்த்தராகிய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த்திலே இதைப் பேசினேன் எ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டந்துபோகிற யாவருடைய கண்களுக்கு முன்பாகவும் உன் சுற்றுப்புறத்தாராகிய ஜாதிகளுக்குள்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ழும் நிந்தையுமா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கோபத்தாலும் உக்கிரத்தாலும் கொடிய தண்டனைகளாலும், உன்னில் நீதிசெலுத்தும்போ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றத்தாராகிய ஜாதிகளுக்கு அது நிந்தையும் துர்க்கீர்த்தியும் எச்சரிப்பும் பிரமிப்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கர்த்தராகிய நான் இ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 அழிப்பதற்கு நான் அனுப்பும் அழிவுக்கேதுவான பஞ்சத்தின் கொடிய அம்புகளை நான்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ய்யும்போது, நான் பஞ்சத்தை உங்கள்மேல் அதிகரிக்கப்பண்ணி, உங்கள் அப்பம் என்னும் ஆதரவு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ஞ்சத்தையும், உன்னைப் பிள்ளையில்லாமற்போகப்பண்ணும் துஷ்டமிருகங்களையும் உங்களு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ன்; கொள்ளைநோயும் இரத்தஞ்சிந்துதலும் உன்னில் சுற்றித்திரியும்; பட்டயத்தை நான்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கர்த்தராகிய நான்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2026-11-02T12:02:51Z</dcterms:created>
  <dcterms:modified xsi:type="dcterms:W3CDTF">2026-11-02T12:02:51Z</dcterms:modified>
  <dc:title>எசேக்கியேல்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