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 இவைகள் நடக்குங்காலங்களையும் சமயங்களையுங்குறித்து உங்களுக்கு எழுதவேண்டுவ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விலே திருடன் வருகிறவிதமாய்க் கர்த்தருடைய நாள் வருமென்று நீங்களே நன்றாய் அறிந்திருக்கிற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 அழிவு சடிதியாய் அவர்கள்மேல் வரும்; அவர்கள் தப்பிப்போ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 அழிவு சடிதியாய் அவர்கள்மேல் வரும்; அவர்கள் தப்பிப்போவத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ோதரரே, அந்த நாள் திருடனைப்போல உங்களைப் பிடித்துக்கொள்ளத்தக்கதாக நீங்கள் அந்தகாரத்திலிருக்கிறவர்களல்லவ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வெளிச்சத்தின் பிள்ளைகளும், பகலின் பிள்ளைகளுமாயிருக்கிறீர்கள்; நாம் இயேசுவுக்கும் இருளுக்கும் உள்ளானவர்களல்லவ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மற்றவர்கள் தூங்குகிறதுபோல நாம் தூங்காமல், விழித்துக்கொண்டு தெளிந்தவர்களாயிருக்கக்கட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ூங்குகிறவர்கள் இராத்திரியிலே தூங்குவார்கள்; வெறிகொள்ளுகிறவர்கள் இராத்திரியிலே வெறிகொள்ள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 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 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ைக் கோபாக்கினைக்கென்று நியமிக்காமல், நம்முடைய கர்த்தராகிய இயேசுகிறிஸ்துமூலமாய் இரட்சிப்படைவதற்கென்று நியமி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ைக் கோபாக்கினைக்கென்று நியமிக்காமல், நம்முடைய கர்த்தராகிய இயேசுகிறிஸ்துமூலமாய் இரட்சிப்படைவதற்கென்று நியமி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விழித்திருப்பவர்களானாலும் நித்திரையடைந்தவர்களானாலும், தம்முடனேகூட நாம் ஏகமாய்ப் பிழைத்திருக்கும்படி அவர் நமக்காக மரித்தா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ீங்கள் செய்துவருகிறபடியே, ஒருவரையொருவர் தேற்றி, ஒருவருக்கொருவர் பக்திவிருத்தி உண்டாகும்படி செய்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 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 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ிரியையினிமித்தம் அவர்களை மிகவும் அன்பாய் எண்ணிக்கொள்ளும்படி உங்களை வேண்டிக்கொள்ளுகிறோம். உங்களுக்குள்ளே சமாதானமாய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ிரியையினிமித்தம் அவர்களை மிகவும் அன்பாய் எண்ணிக்கொள்ளும்படி உங்களை வேண்டிக்கொள்ளுகிறோம். உங்களுக்குள்ளே சமாதானமாய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 புத்திசொல்லுங்கள், திடனற்றவர்களைத் தேற்றுங்கள், பலவீனரைத் தாங்குங்கள், எல்லாரிடத்திலும் நீடிய சாந்தமாய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 புத்திசொல்லுங்கள், திடனற்றவர்களைத் தேற்றுங்கள், பலவீனரைத் தாங்குங்கள், எல்லாரிடத்திலும் நீடிய சாந்தமாய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 யாவருக்குள்ளும் எப்பொழுதும் நன்மைசெய்ய நா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 யாவருக்குள்ளும் எப்பொழுதும் நன்மைசெய்ய நா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ொழுதும் சந்தோஷமாய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டைவிடாமல் ஜெபம்பண்ண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வற்றிலேயும் ஸ்தோத்திரஞ்செய்யுங்கள்; அப்படிச் செய்வதே கிறிஸ்து இயேசுவுக்குள் உங்களைக்குறித்துத் தேவனுடைய சித்த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வற்றிலேயும் ஸ்தோத்திரஞ்செய்யுங்கள்; அப்படிச் செய்வதே கிறிஸ்து இயேசுவுக்குள் உங்களைக்குறித்துத் தேவனுடைய சித்த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வியை அவித்துப்போடாத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ர்க்கதரிசனங்களை அற்பமாயெண்ணாத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லாவற்றையும் சோதித்துப்பார்த்து, நலமானதைப் பிடித்த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ொல்லாங்காய்த் தோன்றுகிற எல்லாவற்றையும் விட்டு விலக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அழைக்கிறவர் உண்மையுள்ளவர், அவர் அப்படியே செய்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கோதரரே, எங்களுக்காக வேண்டிக்கொள்ள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ெல்லாரையும் பரிசுத்த முத்தத்தோடே வாழ்த்த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 நிருபம் பரிசுத்தமான சகோதரர் யாவருக்கும் வாசிக்கப்படும்படி செய்யவேண்டுமென்று கர்த்தர்பேரில் ஆணையிட்டு உங்களுக்குச் சொல்ல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హోదరులారా, ఆ కాలములనుగూర్చియు ఆ సమ యములనుగూర్చియు మీకు వ్రాయనక్కర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రాత్రివేళ దొంగ ఏలాగు వచ్చునో ఆలాగే ప్రభువు దినము వచ్చునని మీకు బాగుగా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లోకులు నెమ్మదిగా ఉన్నది, భయమేమియులేదని చెప్పుకొను చుండగా, గర్భిణిస్త్రీకి ప్రసవవేదన వచ్చ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ఆకస్మికముగా నాశనము తటస్థించును గనుక వారెంత మాత్రమును తప్పించుకొనల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హోదరులారా, ఆ దినము దొంగవలె మీమీదికి వచ్చుటకు మీరు చీకటిలో ఉన్నవారు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రందరు వెలుగు సంబంధులును పగటి సంబంధులునై యున్నారు; మనము రాత్రివారము కాము, చీకటివారము క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వున ఇతరులవలె నిద్రపోక మెలకువగా ఉండి మత్తులముకాక యు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ిద్రపోవువారు రాత్రివేళ నిద్రపోవుదురు, మత్తుగా ఉండువారు రాత్రివేళ మత్తుగా ఉ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ము పగటివారమై యున్నాము గనుక మత్తులమై యుండక, విశ్వాస ప్రేమలను కవచము, రక్షణనిరీక్షణయను శిరస్త్రా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 ధరించుకొ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ఎందుకనగా మన ప్రభువైన యేసు క్రీస్తుద్వారా రక్షణపొందుటకే దేవుడు మనలను నియమించెను గాని ఉగ్రతపాలగ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నము మేలుకొనియున్నను నిద్రపోవుచున్నను తనతోకూడ జీవించునిమిత్తము ఆయన మనకొరకు మృతిప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బట్టి మీరిప్పుడు చేయుచున్నట్టుగానే యొకనినొకడు ఆదరించి యొకనికొకడు క్షేమాభివృద్ధి కలుగజ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సహోదరులారా, మీలో ప్రయాసపడుచు ప్రభువునందు మీకు పైవారైయుండి మీకు బుద్ధి చెప్పు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్నన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ి పనినిబట్టి వారిని ప్రేమతో మిక్కిలి ఘనముగా ఎంచవలెనని వేడుకొనుచున్నాము; మరియు ఒకనితో న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ముగా ఉ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హోదరులారా, మేము మీకు బోధించునది ఏమనగా అక్రమముగా నడుచుకొనువారికి బుద్ధి చెప్పుడి, ధైర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ినవారిని దైర్యపరచుడి, బలహీనులకు ఊత నియ్యుడి, అందరియెడల దీర్ఘ శాంతముగలవారై 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ఎవడును కీడునకు ప్రతికీడు ఎవనికైనను చేయకుండ చూచుకొనుడి;మీరు ఒకని యెడల ఒకడును మనుష్యులందరి యె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్లప్పుడు మేలైనదానిని అనుసరించి నడు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ఎల్లప్పుడును సంతోషముగా ఉండ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డతెగక ప్రార్థనచేయ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్రతి విషయమునందును కృతజ్ఞతాస్తుతులు చెల్లించుడి. ఈలాగు చేయుట యేసుక్రీస్తునందు మీ విషయములో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త్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త్మను ఆర్ప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వచించుటను నిర్లక్ష్యము చేయ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సమస్తమును పరీక్షించి మేలైనదానిని చేపట్ట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్రతి విధమైన కీడునకును దూరముగా ఉ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మాధానకర్తయగు దేవుడే మిమ్మును సంపూర్ణముగా పరిశుద్ధపరచును గాక. మీ ఆత్మయు, జీవమును శరీరమును మ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ైన యేసుక్రీస్తు రాకడయందు నిందా రహి తముగాను, సంపూర్ణముగాను ఉండునట్లు కాపాడబ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ిమ్మును పిలుచువాడు నమ్మకమైనవాడు గనుక ఆలాగ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సహోదరులారా, మాకొరకు ప్రార్థన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విత్రమైన ముద్దుపెట్టుకొని సహోదరులకందరికిని వందనముల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సహోదరులకందరికిని యీ పత్రిక చదివి వినిపింపవలెనని ప్రభువుపేర మీకు ఆన బ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న ప్రభువైన యేసుక్రీస్తు కృప మీకు తోడై య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దెస్సలొనీకయులక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2026-10-21T06:13:25Z</dcterms:created>
  <dcterms:modified xsi:type="dcterms:W3CDTF">2026-10-21T06:13:25Z</dcterms:modified>
  <dc:title>1 దెస్సలొనీకయులకు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