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தேசம்முதல் எத்தியோப்பியா தேசம்வரைக்குமுள்ள நூற்றிருபத்தேழு நாடுகளையும் அரசாண்ட அகாஸ்வேருவின் நாட்களிலே சம்பவித்ததாவ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தேசம்முதல் எத்தியோப்பியா தேசம்வரைக்குமுள்ள நூற்றிருபத்தேழு நாடுகளையும் அரசாண்ட அகாஸ்வேருவின் நாட்களிலே சம்பவித்ததாவ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வாகிய அகாஸ்வேரு சூசான் அரமனையிலிருக்கிற தன் ராஜ்யத்தின் சிங்காசனத்தின்மேல் வீற்றிருந்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 தன் ராஜ்யபாரத்தின் மூன்றாம் வருஷத்திலே தன்னுடைய பிரபுக்களுக்கும் ஊழியக்காரருக்கும் விருந்துபண்ணினான்; அப்பொழுது பெர்சியா மேதியா தேசங்களிலுள்ள மகத்தானவர்களும், நாடுகளின் அதிபதிகளும், பிரபுக்களும், அவன் சமுகத்தில் வந்திருந்தா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 தன் ராஜ்யபாரத்தின் மூன்றாம் வருஷத்திலே தன்னுடைய பிரபுக்களுக்கும் ஊழியக்காரருக்கும் விருந்துபண்ணினான்; அப்பொழுது பெர்சியா மேதியா தேசங்களிலுள்ள மகத்தானவர்களும், நாடுகளின் அதிபதிகளும், பிரபுக்களும், அவன் சமுகத்தில் வந்திருந்தா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 தன் ராஜ்யபாரத்தின் மூன்றாம் வருஷத்திலே தன்னுடைய பிரபுக்களுக்கும் ஊழியக்காரருக்கும் விருந்துபண்ணினான்; அப்பொழுது பெர்சியா மேதியா தேசங்களிலுள்ள மகத்தானவர்களும், நாடுகளின் அதிபதிகளும், பிரபுக்களும், அவன் சமுகத்தில் வந்திருந்தா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வன் தன் ராஜ்யத்தின் மகிமையான ஐசுவரியத்தையும், தன் மகத்துவத்தின் சிறந்த பிரதாபத்தையும் அநேக நாளாகிய நூற்றெண்பதுநாளளவும் விளங்கச்செய்துகொண்டிருந்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வன் தன் ராஜ்யத்தின் மகிமையான ஐசுவரியத்தையும், தன் மகத்துவத்தின் சிறந்த பிரதாபத்தையும் அநேக நாளாகிய நூற்றெண்பதுநாளளவும் விளங்கச்செய்துகொண்டிருந்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ந்நாட்கள் முடிந்தபோது, ராஜாவின் அரமனையில் வந்திருந்த பெரியோர்முதல் சிறியோர்மட்டுமுள்ள சமஸ்த ஜனங்களுக்கும் ராஜ அரமனையைச் சேர்ந்த சிங்காரத்தோட்டத்திலுள்ள மண்டபத்தில் ஏழுநாள் விருந்து செய்வித்தா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ந்நாட்கள் முடிந்தபோது, ராஜாவின் அரமனையில் வந்திருந்த பெரியோர்முதல் சிறியோர்மட்டுமுள்ள சமஸ்த ஜனங்களுக்கும் ராஜ அரமனையைச் சேர்ந்த சிங்காரத்தோட்டத்திலுள்ள மண்டபத்தில் ஏழுநாள் விருந்து செய்வித்தா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வெண்கலத் தூண்களின்மேலுள்ள வெள்ளி வளையங்களில் மெல்லியநூலும் சிவப்புநூலுமான கயிறுகளால் வெள்ளையும் பச்சையும் இளநீலமுமாகிய தொங்குதிரைகள் விதானித்திருந்தது; சிவப்பும் நீலமும் வெள்ளையும் கறுப்புமான கற்கள் பதித்திருந்த தளவரிசையின்மேல் பொற்சரிகையும் வெள்ளிச்சரிகையுமான மெத்தைகள் வைக்கப்பட்டிருந்தது.]]></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வெண்கலத் தூண்களின்மேலுள்ள வெள்ளி வளையங்களில் மெல்லியநூலும் சிவப்புநூலுமான கயிறுகளால் வெள்ளையும் பச்சையும் இளநீலமுமாகிய தொங்குதிரைகள் விதானித்திருந்தது; சிவப்பும் நீலமும் வெள்ளையும் கறுப்புமான கற்கள் பதித்திருந்த தளவரிசையின்மேல் பொற்சரிகையும் வெள்ளிச்சரிகையுமான மெத்தைகள் வைக்கப்பட்டிருந்த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வெண்கலத் தூண்களின்மேலுள்ள வெள்ளி வளையங்களில் மெல்லியநூலும் சிவப்புநூலுமான கயிறுகளால் வெள்ளையும் பச்சையும் இளநீலமுமாகிய தொங்குதிரைகள் விதானித்திருந்தது; சிவப்பும் நீலமும் வெள்ளையும் கறுப்புமான கற்கள் பதித்திருந்த தளவரிசையின்மேல் பொற்சரிகையும் வெள்ளிச்சரிகையுமான மெத்தைகள் வைக்கப்பட்டிருந்த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ன்னால் செய்யப்பட்ட நானாவித பாத்திரங்களிலே பானம் கொடுக்கப்பட்டது; முதல்தரமான திராட்சரசம் ராஜஸ்திதிக்கு ஏற்கப் பரிபூரணமாய்ப் பரிமாறப்பட்ட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ன்னால் செய்யப்பட்ட நானாவித பாத்திரங்களிலே பானம் கொடுக்கப்பட்டது; முதல்தரமான திராட்சரசம் ராஜஸ்திதிக்கு ஏற்கப் பரிபூரணமாய்ப் பரிமாறப்பட்ட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வருடைய மனதின்படியே செய்யலாம் என்று ராஜா தன் அரமனையின் பெரிய மனுஷருக்கெல்லாம் கட்டளையிட்டிருந்தபடியினால் முறைப்படி பானம்பண்ணினார்கள்; ஒருவனும் பலவந்தம்பண்ணவில்லை.]]></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வருடைய மனதின்படியே செய்யலாம் என்று ராஜா தன் அரமனையின் பெரிய மனுஷருக்கெல்லாம் கட்டளையிட்டிருந்தபடியினால் முறைப்படி பானம்பண்ணினார்கள்; ஒருவனும் பலவந்தம்பண்ணவில்லை.]]></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ராஜஸ்திரீயாகிய வஸ்தியும் ராஜாவாகிய அகாஸ்வேருவின் அரமனையிலே ஸ்திரீகளுக்கு ஒரு விருந்து செய்தா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ஏழாம் நாளிலே ராஜா திராட்சரசத்தினால் களிப்பாயிருக்கும்போது, மகா ரூபவதியாயிருந்த ராஜஸ்திரீயாகிய வஸ்தியின் சௌந்தரியத்தை ஜனங்களுக்கும் பிரபுக்களுக்கும் காண்பிக்கும்படி, ராஜகிரீடம் தரிக்கப்பட்டவளாக, அவளை ராஜாவுக்கு முன்பாக அழைத்துவரவேண்டுமென்று,]]></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ஏழாம் நாளிலே ராஜா திராட்சரசத்தினால் களிப்பாயிருக்கும்போது, மகா ரூபவதியாயிருந்த ராஜஸ்திரீயாகிய வஸ்தியின் சௌந்தரியத்தை ஜனங்களுக்கும் பிரபுக்களுக்கும் காண்பிக்கும்படி, ராஜகிரீடம் தரிக்கப்பட்டவளாக, அவளை ராஜாவுக்கு முன்பாக அழைத்துவரவேண்டுமென்று,]]></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வாகிய அகாஸ்வேருவின் சமுகத்தில் சேவிக்கிற மெகுமான், பிஸ்தா, அற்போனா, பிக்தா, அபக்தா, சேதார், கர்காஸ் என்னும் ஏழு பிரதானிகளுக்கும் கட்டளையிட்டா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வாகிய அகாஸ்வேருவின் சமுகத்தில் சேவிக்கிற மெகுமான், பிஸ்தா, அற்போனா, பிக்தா, அபக்தா, சேதார், கர்காஸ் என்னும் ஏழு பிரதானிகளுக்கும் கட்டளையிட்டா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னாலும் பிரதானிகள் மூலமாய் ராஜா சொல்லியனுப்பின கட்டளைக்கு ராஜஸ்திரீயாகிய வஸ்தி வரமாட்டேன் என்றாள்; அப்பொழுது ராஜா கடுங்கோபமடைந்து, தனக்குள்ளே மூர்க்கவெறிகொண்டா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னாலும் பிரதானிகள் மூலமாய் ராஜா சொல்லியனுப்பின கட்டளைக்கு ராஜஸ்திரீயாகிய வஸ்தி வரமாட்டேன் என்றாள்; அப்பொழுது ராஜா கடுங்கோபமடைந்து, தனக்குள்ளே மூர்க்கவெறிகொண்டா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ச்சமயத்தில் ராஜசமுகத்தைத் தரிசிக்கிறவர்களும், ராஜ்யத்தின் முதல் ஆசனங்களில் உட்காருகிறவர்களுமான காஷேனா, சேதார், அத்மாதா, தர்ஷீஸ், மேரேஸ், மர்சேனா, மெமுகான் என்னும் பெர்சியர் மேதியருடைய ஏழு பிரபுக்களும் அவன் சமீபத்தில் இருந்தா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ச்சமயத்தில் ராஜசமுகத்தைத் தரிசிக்கிறவர்களும், ராஜ்யத்தின் முதல் ஆசனங்களில் உட்காருகிறவர்களுமான காஷேனா, சேதார், அத்மாதா, தர்ஷீஸ், மேரேஸ், மர்சேனா, மெமுகான் என்னும் பெர்சியர் மேதியருடைய ஏழு பிரபுக்களும் அவன் சமீபத்தில் இருந்தா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ச்சமயத்தில் ராஜசமுகத்தைத் தரிசிக்கிறவர்களும், ராஜ்யத்தின் முதல் ஆசனங்களில் உட்காருகிறவர்களுமான காஷேனா, சேதார், அத்மாதா, தர்ஷீஸ், மேரேஸ், மர்சேனா, மெமுகான் என்னும் பெர்சியர் மேதியருடைய ஏழு பிரபுக்களும் அவன் சமீபத்தில் இருந்தா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ராஜா நியாயப்பிரமாணத்தையும் ராஜநீதியையும் அறிந்தவர்களிடத்தில் பேசுவது தனக்கு வழக்கமானபடியால், காலாகால வர்த்தமானங்களை அறிந்த பண்டிதர்களை நோக்கி:]]></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ராஜா நியாயப்பிரமாணத்தையும் ராஜநீதியையும் அறிந்தவர்களிடத்தில் பேசுவது தனக்கு வழக்கமானபடியால், காலாகால வர்த்தமானங்களை அறிந்த பண்டிதர்களை நோக்கி:]]></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அகாஸ்வேரு பிரதானிகள் மூலமாய்ச் சொல்லியனுப்பின கட்டளையின்படி ராஜஸ்திரீயாகிய வஸ்தி செய்யாமற்போனதினிமித்தம், தேசச்சட்டத்தின்படி அவளுக்குச் செய்யவேண்டியது என்ன என்று கேட்டா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அகாஸ்வேரு பிரதானிகள் மூலமாய்ச் சொல்லியனுப்பின கட்டளையின்படி ராஜஸ்திரீயாகிய வஸ்தி செய்யாமற்போனதினிமித்தம், தேசச்சட்டத்தின்படி அவளுக்குச் செய்யவேண்டியது என்ன என்று கேட்டா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மெமுகான் ராஜாவுக்கும் பிரபுக்களுக்கும் முன்னே பிரதியுத்தரமாக: ராஜஸ்திரீயாகிய வஸ்தி ராஜாவுக்குமாத்திரம் அல்ல, ராஜாவாகிய அகாஸ்வேருவினுடைய சகல நாடுகளிலுமுள்ள சகல பிரபுக்களுக்கும் சகல ஜனங்களுக்குங்கூட அநியாயஞ்செய்தா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மெமுகான் ராஜாவுக்கும் பிரபுக்களுக்கும் முன்னே பிரதியுத்தரமாக: ராஜஸ்திரீயாகிய வஸ்தி ராஜாவுக்குமாத்திரம் அல்ல, ராஜாவாகிய அகாஸ்வேருவினுடைய சகல நாடுகளிலுமுள்ள சகல பிரபுக்களுக்கும் சகல ஜனங்களுக்குங்கூட அநியாயஞ்செய்தா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மெமுகான் ராஜாவுக்கும் பிரபுக்களுக்கும் முன்னே பிரதியுத்தரமாக: ராஜஸ்திரீயாகிய வஸ்தி ராஜாவுக்குமாத்திரம் அல்ல, ராஜாவாகிய அகாஸ்வேருவினுடைய சகல நாடுகளிலுமுள்ள சகல பிரபுக்களுக்கும் சகல ஜனங்களுக்குங்கூட அநியாயஞ்செய்தா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கிய அகாஸ்வேரு ராஜஸ்திரீயாகிய வஸ்தியைத் தமக்கு முன்பாக அழைத்துவரச் சொன்னபோது, அவள் வரமாட்டோம் என்கிற செய்தி எல்லா ஸ்திரீகளுக்கும் பிரசித்தமானால், அவர்களும் தங்கள் புருஷரைத் தங்கள் பார்வையில் அற்பமாய் எண்ணுவா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கிய அகாஸ்வேரு ராஜஸ்திரீயாகிய வஸ்தியைத் தமக்கு முன்பாக அழைத்துவரச் சொன்னபோது, அவள் வரமாட்டோம் என்கிற செய்தி எல்லா ஸ்திரீகளுக்கும் பிரசித்தமானால், அவர்களும் தங்கள் புருஷரைத் தங்கள் பார்வையில் அற்பமாய் எண்ணுவா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கிய அகாஸ்வேரு ராஜஸ்திரீயாகிய வஸ்தியைத் தமக்கு முன்பாக அழைத்துவரச் சொன்னபோது, அவள் வரமாட்டோம் என்கிற செய்தி எல்லா ஸ்திரீகளுக்கும் பிரசித்தமானால், அவர்களும் தங்கள் புருஷரைத் தங்கள் பார்வையில் அற்பமாய் எண்ணுவா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இன்றையதினமே பெர்சியாவிலும் மேதியாவிலுமுள்ள பிரபுக்களின் ஸ்திரீகள் ராஜஸ்திரீயின் செய்தியைக் கேட்கும்போது, ராஜாவின் பிரபுக்களுக்கெல்லாம் அப்படியே சொல்லுவார்கள்; மிகுந்த அசட்டையும் எரிச்சலும் விளையும்.]]></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இன்றையதினமே பெர்சியாவிலும் மேதியாவிலுமுள்ள பிரபுக்களின் ஸ்திரீகள் ராஜஸ்திரீயின் செய்தியைக் கேட்கும்போது, ராஜாவின் பிரபுக்களுக்கெல்லாம் அப்படியே சொல்லுவார்கள்; மிகுந்த அசட்டையும் எரிச்சலும் விளையும்.]]></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ராஜாவுக்குச் சம்மதியாயிருந்தால், வஸ்தி இனி ராஜாவாகிய அகாஸ்வேருவுக்கு முன்பாக வரக் கூடாது என்றும், அவளுடைய ராஜமேன்மையை அவளைப்பார்க்கிலும் உத்தமியாகிய மற்றொரு ஸ்திரீக்கு ராஜா கொடுப்பாராக என்றும், அவரால் ஒரு ராஜகட்டளை பிறந்து, அது மீறப்படாதபடிக்கு, பெர்சியாவுக்கும் மேதியாவுக்கும் உரிய தேசச் சட்டத்திலும் எழுதப்படவேண்டும்.]]></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ராஜாவுக்குச் சம்மதியாயிருந்தால், வஸ்தி இனி ராஜாவாகிய அகாஸ்வேருவுக்கு முன்பாக வரக் கூடாது என்றும், அவளுடைய ராஜமேன்மையை அவளைப்பார்க்கிலும் உத்தமியாகிய மற்றொரு ஸ்திரீக்கு ராஜா கொடுப்பாராக என்றும், அவரால் ஒரு ராஜகட்டளை பிறந்து, அது மீறப்படாதபடிக்கு, பெர்சியாவுக்கும் மேதியாவுக்கும் உரிய தேசச் சட்டத்திலும் எழுதப்படவேண்டும்.]]></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ராஜாவுக்குச் சம்மதியாயிருந்தால், வஸ்தி இனி ராஜாவாகிய அகாஸ்வேருவுக்கு முன்பாக வரக் கூடாது என்றும், அவளுடைய ராஜமேன்மையை அவளைப்பார்க்கிலும் உத்தமியாகிய மற்றொரு ஸ்திரீக்கு ராஜா கொடுப்பாராக என்றும், அவரால் ஒரு ராஜகட்டளை பிறந்து, அது மீறப்படாதபடிக்கு, பெர்சியாவுக்கும் மேதியாவுக்கும் உரிய தேசச் சட்டத்திலும் எழுதப்படவேண்டும்.]]></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ராஜாவுக்குச் சம்மதியாயிருந்தால், வஸ்தி இனி ராஜாவாகிய அகாஸ்வேருவுக்கு முன்பாக வரக் கூடாது என்றும், அவளுடைய ராஜமேன்மையை அவளைப்பார்க்கிலும் உத்தமியாகிய மற்றொரு ஸ்திரீக்கு ராஜா கொடுப்பாராக என்றும், அவரால் ஒரு ராஜகட்டளை பிறந்து, அது மீறப்படாதபடிக்கு, பெர்சியாவுக்கும் மேதியாவுக்கும் உரிய தேசச் சட்டத்திலும் எழுதப்படவேண்டும்.]]></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ப்படி ராஜா தீர்த்த காரியம் தமது விஸ்தீரான ராஜ்யமெங்கும் கேட்கப்படும்போது, பெரியோர்முதல் சிறியோர்மட்டுமுள்ள எல்லா ஸ்திரீகளும் தங்கள் புருஷரைக் கனம்பண்ணுவார்கள் என்றா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ப்படி ராஜா தீர்த்த காரியம் தமது விஸ்தீரான ராஜ்யமெங்கும் கேட்கப்படும்போது, பெரியோர்முதல் சிறியோர்மட்டுமுள்ள எல்லா ஸ்திரீகளும் தங்கள் புருஷரைக் கனம்பண்ணுவார்கள் என்றா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ந்த வார்த்தை ராஜாவுக்கும் பிரபுக்களுக்கும் நலமாய்த் தோன்றினதினால், ராஜா மெமுகானுடைய வார்த்தையின்படியே செய்து,]]></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எந்தப் புருஷனும் தன் வீட்டுக்குத்தானே அதிகாரியாயிருக்கவேண்டும் என்றும், இதை அந்தந்த ஜனங்களுடைய பாஷையிலே பிரசித்தம்பண்ணவேண்டுமென்றும், அந்தந்த நாட்டில் வழங்குகிற அட்சரத்திலும், அந்தந்த ஜாதியார் பேசுகிற பாஷையிலும், ராஜாவின் சகல நாடுகளுக்கும் கட்டளை எழுதி அனுப்பினா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எந்தப் புருஷனும் தன் வீட்டுக்குத்தானே அதிகாரியாயிருக்கவேண்டும் என்றும், இதை அந்தந்த ஜனங்களுடைய பாஷையிலே பிரசித்தம்பண்ணவேண்டுமென்றும், அந்தந்த நாட்டில் வழங்குகிற அட்சரத்திலும், அந்தந்த ஜாதியார் பேசுகிற பாஷையிலும், ராஜாவின் சகல நாடுகளுக்கும் கட்டளை எழுதி அனுப்பினா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எந்தப் புருஷனும் தன் வீட்டுக்குத்தானே அதிகாரியாயிருக்கவேண்டும் என்றும், இதை அந்தந்த ஜனங்களுடைய பாஷையிலே பிரசித்தம்பண்ணவேண்டுமென்றும், அந்தந்த நாட்டில் வழங்குகிற அட்சரத்திலும், அந்தந்த ஜாதியார் பேசுகிற பாஷையிலும், ராஜாவின் சகல நாடுகளுக்கும் கட்டளை எழுதி அனுப்பி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976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എസ്തേർ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അഹശ്വേരോശിന്റെ കാലത്തു--ഹിന്തുദേശംമുതൽ കൂശ്‌ വരെ നൂറ്റിരുപത്തേഴു സംസ്ഥാനങ്ങൾ വാണ അഹശ്വേരോശ് ഇ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ന്നേ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ആ കാലത്തു അഹശ്വേരോശ്‌രാജാവു ശൂശൻ രാജധാനിയിൽ തന്റെ രാജാസനത്തിന്മേൽ ഇരിക്കുമ്പോ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തന്റെ വാഴ്ചയുടെ മൂന്നാം ആണ്ടിൽ തന്റെ സകലപ്രഭുക്കന്മാർക്കും ഭൃത്യന്മാർക്കും ഒരു വിരുന്നു കഴി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ർസ്യയിലെയും മേദ്യയിലെയും സേനാധിപന്മാരും പ്രഭുക്കന്മാരും സംസ്ഥാനപതികളും അവന്റെ സന്നിധിയി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ഉണ്ടാ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അന്നു അവൻ തന്റെ രാജകീയമഹത്വത്തിന്റെ ഐശ്വര്യവും തന്റെ മഹിമാധിക്യത്തിന്റെ പ്രതാപവും ഏറിയനാ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റ്റെണ്പതു ദിവസത്തോളം തന്നേ, കാണി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ആ നാളുകൾ കഴിഞ്ഞശേഷം രാജാവു ശൂശൻരാജധാനിയിൽ കൂടിയിരുന്ന വലിയവരും ചെറിയവരുമായ സകലജനത്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ജധാനിയുടെ ഉദ്യാനപ്രാകാരത്തിൽവെച്ചു ഏഴുദിവസം വിരുന്നു കഴി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അവിടെ വെൺകൽ തൂണുകളിന്മേൽ വെള്ളിവളയങ്ങളിൽ ശണനൂലും ധൂമ്രനൂലുംകൊണ്ടുള്ള ചരടുകളാൽ വെള്ളയും പച്ച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ലയുമായ ശീലകൾ തൂക്കിയിരുന്നു; ചുവന്നതും വെളുത്തതും മഞ്ഞയും കറുത്തതുമായ മർമ്മരക്കല്ലു പടുത്തി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ളത്തിൽ പൊൻകസവും വെള്ളിക്കസവുമുള്ള മെത്തകൾ ഉണ്ടാ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വിവിധാകൃതിയിലുള്ള പൊൻപാത്രങ്ങളിലായിരുന്നു അവർക്കു കുടിപ്പാൻ കൊടുത്തതു; രാജവീഞ്ഞും രാജപദവി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ഒത്തവണ്ണം ധാരാളം ഉണ്ടാ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എന്നാൽ രാജാവു തന്റെ രാജധാനിവിചാരകന്മാരോടു: ആരെയും നിർബ്ബന്ധിക്കരുതു; ഓരോരുത്തൻ താന്താ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നസ്സുപോലെ ചെയ്തുകൊള്ളട്ടെ എന്നു കല്പിച്ചിരുന്നതിനാൽ പാനം ചട്ടംപോലെ ആ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രാജ്ഞിയായ വസ്ഥിയും അഹശ്വേരോശ്‌രാജാവിന്റെ രാജധാനിയിൽവെച്ചു സ്ത്രീകൾക്കു ഒരു വിരുന്നു കഴി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ഏഴാം ദിവസം വീഞ്ഞു കുടിച്ചു ആനന്ദമായിരിക്കുമ്പോൾ അഹശ്വേരോശ്‌രാജാവു: മെഹൂമാൻ, ബിസ്ഥാ, ഹർബ്ബോ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ബിഗ്ദ്ധാ, അബഗ്ദ്ധാ, സേഥർ, കർക്കസ് എന്നിങ്ങനെ രാജധാനിയിൽ സേവിച്ചുനില്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ഏഴു ഷണ്ഡന്മാരോടു ജനങ്ങൾക്കും പ്രഭുക്കന്മാർക്കും വസ്ഥിരാജ്ഞിയുടെ സൌന്ദര്യം കാണിക്കേണ്ടതിന്നു അവ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ജകിരീടം ധരിപ്പിച്ചു രാജസന്നിധിയിൽ കൊണ്ടുവരുവാൻ കല്പിച്ചു; അവൾ സുമുഖിയാ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എന്നാൽ ഷണ്ഡന്മാർമുഖാന്തരം അയച്ച രാജകല്പന മറുത്തു വസ്ഥിരാജ്ഞി ചെല്ലാതിരുന്നു. അതുകൊണ്ടു രാജാ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ഏറ്റവും കോപിച്ചു; അവന്റെ കോപം അവന്റെ ഉള്ളിൽ ജ്വലി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ആ സമയത്തു രാജമുഖം കാണുന്നവരും രാജ്യത്തു പ്രധാനസ്ഥാനങ്ങളിൽ ഇരിക്കുന്നവരുമായ കെർശനാ, ശേഥാർ,]]></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ദ്മാഥാ, തർശീശ്, മേരെസ്, മർസെനാ, മെമൂഖാൻ എന്നിങ്ങനെ പാർസ്യയിലെയും മേദ്യയിലെയും ഏഴു പ്രഭുക്കന്മാർ]]></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നോടു അടുത്തു ഇരിക്കയാ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രാജ്യധർമ്മത്തിലും ന്യായത്തിലും പരിജ്ഞാനികളായ എല്ലാവരോടും ആലോചിക്കുക പതിവായിരുന്നതിനാ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ലജ്ഞന്മാരായ ആ വിദ്വാന്മാരോടു രാജാ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ഷണ്ഡന്മാർമുഖാന്തരം അഹശ്വേരോശ്‌രാജാവു അയച്ച കല്പന വസ്ഥിരാജ്ഞി അനുസരിക്കായ്ക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ജ്യധർമ്മപ്രകാരം അവളോടു ചെയ്യേണ്ടതു എന്തു എന്നു ചോദി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അതിന്നു മെമൂഖാൻ രാജാവിനോടും പ്രഭുക്കന്മാരോടും ഉത്തരം പറഞ്ഞതെന്തെന്നാൽ: വസ്ഥിരാജ്ഞി രാജാവിനോ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ത്രമല്ല, അഹശ്വേരോശ്‌രാജാവിന്റെ സർവ്വസംസ്ഥാനങ്ങളിലുള്ള സകലപ്രഭുക്കന്മാരോടും ജാതികളോടും അന്യാ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തി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രാജ്ഞിയുടെ ഈ പ്രവൃത്തി സകലസ്ത്രീകളും അറിയും; അഹശ്വേരോശ്‌രാജാവു വസ്ഥിരാജ്ഞിയെ തന്റെ മുമ്പാ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ണ്ടുവരുവാൻ കല്പിച്ചയച്ചാറെ അവൾ ചെന്നില്ലല്ലോ എന്നു പറഞ്ഞു അവർ തങ്ങളുടെ ഭർത്താക്കന്മാ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ന്ദി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ഇന്നു തന്നെ രാജ്ഞിയുടെ പ്രവൃത്തി കേട്ട പാർസ്യയിലെയും മേദ്യയിലെയും പ്രഭുപത്നിമാർ രാജാവി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കലപ്രഭുക്കന്മാരോടും അങ്ങനെ തന്നേ പറയും; ഇങ്ങനെ നിന്ദയും നീരസവും അധികരി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രാജാവിന്നു സമ്മതമെങ്കിൽ വസ്ഥി ഇനി അഹശ്വേരോശ്‌രാജാവിന്റെ സന്നിധിയിൽ വരരുതു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രുമുമ്പിൽനിന്നു ഒരു രാജകല്പന പുറപ്പെടുവിക്കയും അതു മാറ്റിക്കൂടാതവണ്ണം പാർസ്യരുടെയും മേദ്യരുടെ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ജ്യധർമ്മത്തിൽ എഴുതിക്കയും രാജാവു അവളുടെ രാജ്ഞിസ്ഥാനം അവളെക്കാൾ നല്ലവളായ മറ്റൊരുത്തിക്കു കൊടു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രാജാവു കല്പിക്കുന്ന വിധി രാജ്യത്തെല്ലാടവും--അതു മഹാരാജ്യമല്ലോ--പരസ്യമാകുമ്പോൾ സകലഭാര്യമാ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ലിയവരോ ചെറിയവരോ ആയ തങ്ങളുടെ ഭർത്താക്കന്മാരെ ബഹുമാനി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ഈ വാക്കു രാജാവിന്നും പ്രഭുക്കന്മാർക്കും ബോധിച്ചു; രാജാവു മെമൂഖാന്റെ വാക്കുപോലെ 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ഏതു പുരുഷനും തന്റെ വീട്ടിൽ കർത്തവ്യം നടത്തുകയും സ്വഭാഷ സംസാരിക്കയും വേണമെന്നു രാജാവു ത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കലസംസ്ഥാനങ്ങളിലേക്കും അതതു സംസ്ഥാനത്തേക്കു അതതിന്റെ അക്ഷരത്തിലും അതതു ജാതിക്കു അവരവരുടെ ഭാഷയി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ഴുത്തു അയ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1]]></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2026-10-21T06:18:15Z</dcterms:created>
  <dcterms:modified xsi:type="dcterms:W3CDTF">2026-10-21T06:18:15Z</dcterms:modified>
  <dc:title>എസ്തേർ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