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ீங்கள் நியாயத்தைக் கைக்கொண்டு, நீதியைச் செய்யுங்கள் என் இரட்சிப்பு வரவும், என் நீதி வெளிப்படவும் சமீப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ார்: நீங்கள் நியாயத்தைக் கைக்கொண்டு, நீதியைச் செய்யுங்கள் என் இரட்சிப்பு வரவும், என் நீதி வெளிப்படவும் சமீப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ச் செய்கிற மனுஷனும், இதைப் பற்றிக்கொண்டிருந்து, ஓய்வுநாளைப் பரிசுத்தக் குலைச்சலாக்காதபடி ஆசரித்து, ஒரு பொல்லாப்பையும் செய்யாதபடி தன் கையைக் காத்துக்கொண்டிருக்கிற மனுபுத்திரனும் பாக்கிய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ச் செய்கிற மனுஷனும், இதைப் பற்றிக்கொண்டிருந்து, ஓய்வுநாளைப் பரிசுத்தக் குலைச்சலாக்காதபடி ஆசரித்து, ஒரு பொல்லாப்பையும் செய்யாதபடி தன் கையைக் காத்துக்கொண்டிருக்கிற மனுபுத்திரனும் பாக்கிய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ச் சேர்ந்த அந்நியபுத்திரன்: கர்த்தர் என்னைத் தம்முடைய ஜனத்தைவிட்டு முற்றிலும் பிரித்துப்போடுவாரென்று சொல்லானாக; அண்ணகனும், இதோ, நான் பட்டமரமென்று சொல்லான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ச் சேர்ந்த அந்நியபுத்திரன்: கர்த்தர் என்னைத் தம்முடைய ஜனத்தைவிட்டு முற்றிலும் பிரித்துப்போடுவாரென்று சொல்லானாக; அண்ணகனும், இதோ, நான் பட்டமரமென்று சொல்லான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ஓய்வுநாட்களை ஆசரித்து, எனக்கு இஷ்டமானவைகைளைத் தெரிந்துகொண்டு உடன்படிக்கையைப் பறறிக்கொள்ளுகிற அண்ணகர்களைக் குறித்துக் கர்த்தர் சொல்லுகிறது என்னவென்றால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ஓய்வுநாட்களை ஆசரித்து, எனக்கு இஷ்டமானவைகைளைத் தெரிந்துகொண்டு உடன்படிக்கையைப் பறறிக்கொள்ளுகிற அண்ணகர்களைக் குறித்துக் கர்த்தர் சொல்லுகிறது என்னவென்றால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வர்களுக்கு என் ஆலயத்திலும், என் மதில்களுக்குள்ளும் குமாரருக்கும் குமாரத்திகளுக்குமுரிய இடத்தையும் கீர்த்தியையும்பார்க்கிலும், உத்தம இடத்தையும் கீர்த்தியையும் கொடுப்பேன், என்றும் அழியாத நித்திய நாமத்தை அவர்களுக்கு அருள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வர்களுக்கு என் ஆலயத்திலும், என் மதில்களுக்குள்ளும் குமாரருக்கும் குமாரத்திகளுக்குமுரிய இடத்தையும் கீர்த்தியையும்பார்க்கிலும், உத்தம இடத்தையும் கீர்த்தியையும் கொடுப்பேன், என்றும் அழியாத நித்திய நாமத்தை அவர்களுக்கு அருள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ச் சேவிக்கவும், கர்த்தருடைய நாமத்தை நேசிக்கவும் அவருக்கு ஊழியக்காரராயிருக்கவும், அவரைச் சேர்ந்து, ஓய்வுநாளைப் பரிசுத்தக்குலைச்சலாக்காதபடி ஆசரித்து என் உடன்படிக்கையைப் பற்றிக்கொண்டிருக்கிற அந்நியபுத்திரர் அனைவர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ச் சேவிக்கவும், கர்த்தருடைய நாமத்தை நேசிக்கவும் அவருக்கு ஊழியக்காரராயிருக்கவும், அவரைச் சேர்ந்து, ஓய்வுநாளைப் பரிசுத்தக்குலைச்சலாக்காதபடி ஆசரித்து என் உடன்படிக்கையைப் பற்றிக்கொண்டிருக்கிற அந்நியபுத்திரர் அனைவர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ச் சேவிக்கவும், கர்த்தருடைய நாமத்தை நேசிக்கவும் அவருக்கு ஊழியக்காரராயிருக்கவும், அவரைச் சேர்ந்து, ஓய்வுநாளைப் பரிசுத்தக்குலைச்சலாக்காதபடி ஆசரித்து என் உடன்படிக்கையைப் பற்றிக்கொண்டிருக்கிற அந்நியபுத்திரர் அனைவர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பரிசுத்த பர்வதத்துக்குக் கொண்டுவந்து: என் ஜெபவீட்டிலே அவர்களை மகிழப்பண்ணுவேன்; அவர்களுடைய சர்வாங்கதகனங்களும், அவர்களுடைய பலிகளும், என் பலிபீடத்தின்மேல் அங்கிகரிக்கப்பட்டிருக்கும்; என்னுடைய வீடு சகல ஜனங்களுக்கும் ஜெபவீடு என்ன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பரிசுத்த பர்வதத்துக்குக் கொண்டுவந்து: என் ஜெபவீட்டிலே அவர்களை மகிழப்பண்ணுவேன்; அவர்களுடைய சர்வாங்கதகனங்களும், அவர்களுடைய பலிகளும், என் பலிபீடத்தின்மேல் அங்கிகரிக்கப்பட்டிருக்கும்; என்னுடைய வீடு சகல ஜனங்களுக்கும் ஜெபவீடு என்ன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பரிசுத்த பர்வதத்துக்குக் கொண்டுவந்து: என் ஜெபவீட்டிலே அவர்களை மகிழப்பண்ணுவேன்; அவர்களுடைய சர்வாங்கதகனங்களும், அவர்களுடைய பலிகளும், என் பலிபீடத்தின்மேல் அங்கிகரிக்கப்பட்டிருக்கும்; என்னுடைய வீடு சகல ஜனங்களுக்கும் ஜெபவீடு என்ன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ல் தள்ளுண்டவர்களைச் சேர்க்கிற கர்த்தராகிய ஆண்டவர்: அவனிடத்தில் சேர்க்கப்பட்டவர்களையல்லாமல் இன்னும் அவனிடத்தில் சேர்ப்பேன் என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ல் தள்ளுண்டவர்களைச் சேர்க்கிற கர்த்தராகிய ஆண்டவர்: அவனிடத்தில் சேர்க்கப்பட்டவர்களையல்லாமல் இன்னும் அவனிடத்தில் சேர்ப்பேன் என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ெளியில் சஞ்சரிக்கிற சகல மிருகங்களே, காட்டிலுள்ள சகல மிருகங்களே, பட்சிக்க வா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காவற்காரர் எல்லாரும் ஒன்றும் அறியாத குருடர்; அவர்களெல்லாரும் குலைக்கமாட்டாத ஊமையான நாய்கள்; தூக்கமயக்கமாய்ப் புலம்புகிறவர்கள், படுத்துக்கொள்ளுகிறவர்கள், நித்திரைப் பிரியர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காவற்காரர் எல்லாரும் ஒன்றும் அறியாத குருடர்; அவர்களெல்லாரும் குலைக்கமாட்டாத ஊமையான நாய்கள்; தூக்கமயக்கமாய்ப் புலம்புகிறவர்கள், படுத்துக்கொள்ளுகிறவர்கள், நித்திரைப் பிரியர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ுப்தியடையாமலிருக்கும் பெருவயிற்று நாய்கள்; பகுத்தறிவில்லாத மேய்ப்பர்; அவர்களில் ஒவ்வொருவனும் தன் தன் வழியையும் அவனவன் தன் தன் மூலையிலிருந்து தன் தன் பொழிவையும் நோக்கிக்கொண்டி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ருப்தியடையாமலிருக்கும் பெருவயிற்று நாய்கள்; பகுத்தறிவில்லாத மேய்ப்பர்; அவர்களில் ஒவ்வொருவனும் தன் தன் வழியையும் அவனவன் தன் தன் மூலையிலிருந்து தன் தன் பொழிவையும் நோக்கிக்கொண்ட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ுங்கள், திராட்சரசத்தைக் கொண்டுவருவேன், மதுவைக் குடிப்போம்; நாளையத்தினம் இன்றையத்தினம்போலவும், இதற்கு அதிகமாகவும் இருக்கும் என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ுங்கள், திராட்சரசத்தைக் கொண்டுவருவேன், மதுவைக் குடிப்போம்; நாளையத்தினம் இன்றையத்தினம்போலவும், இதற்கு அதிகமாகவும் இருக்கும் என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ಹೀಗನ್ನುತ್ತಾನೆ--ನ್ಯಾಯವನ್ನು ಕೈಕೊಳ್ಳಿರಿ, ನೀತಿಯಲ್ಲಿ ನಡೆಯಿರಿ; ಯಾಕಂದರೆ ನನ್ನ ರಕ್ಷಣೆಯು ಬರ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ನೀತಿಯು ಪ್ರಕಟವಾಗುವದಕ್ಕೂ ಸವಿಾಪ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ನ್ನು ಮಾಡುವ ಮನುಷ್ಯನೂ ಇದನ್ನು ಹಿಡಿದು ಕೊಳ್ಳುವವರ ಪುತ್ರನೂ ಅಂದರೆ ಸಬ್ಬತ್‌ ದಿನವನ್ನು ಅಪವಿತ್ರಮಾ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ಕೊಳ್ಳುವನೋ ಯಾವ ಕೇಡನ್ನು ಮಾಡದ ಹಾಗೆ ತನ್ನ ಕೈಯನ್ನು ಕಾಯುವನೋ ಅವನು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ಲ್ಲವೆ ಕರ್ತನೊಂದಿಗೆ ಅನ್ಯನ ಮಗನು ಸೇರಿಕೊಂಡು--ಕರ್ತನು ತನ್ನ ಜನರಿಂದ ನನ್ನನ್ನು ಸಂಪೂರ್ಣವಾಗಿ ಅಗಲಿಸುವ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ಾಡ ದಿರಲಿ; ಅಥವಾ ನಪುಂಸಕನು--ಇಗೋ, ನಾನು ಒಣಗಿದ ಮರವೆಂದು ಹೇಳ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ತನ್ನ ಸಬ್ಬತ್ತನ್ನು ಕೈಕೊಂಡು ತನಗೆ ಮೆಚ್ಚಿಕೆಯಾದದ್ದನ್ನು ಆದುಕೊಂಡು ತನ್ನ ಒಡಂಬಡಿಕೆಯನ್ನು ಹಿಡ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ಿರುವ ನಪುಂಸಕರ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ಆಲಯದ ಲ್ಲಿಯೂ ಗೋಡೆಗಳ ಬಳಿಗೂ ಕುಮಾರ ಕುಮಾರ್ತೆ ಯರಿಗಿಂತ ಉತ್ತಮವಾದ ಸ್ಥಳವನ್ನೂ ಹೆಸರನ್ನೂ ನಾನು ಕೊ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ಿಗೂ ಅಳಿಯದ ಶಾಶ್ವತ ವಾದ ಹೆಸರನ್ನು ಅವರಿಗೆ ನಾನು ಕೊಡುವೆನು ಎಂದ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ನ್ನು ಸೇವಿಸುವದಕ್ಕೂ ಆತನ ಹೆಸರನ್ನು ಪ್ರೀತಿಮಾಡುವದಕ್ಕೂ ಆತನ ಸೇವಕರಾಗಿ ರುವದಕ್ಕೂ ತಾವೇ ಕರ್ತನ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ಕೊಂಡಿರುವ ಅನ್ಯರ ಮಕ್ಕಳನ್ನು ಸಬ್ಬತ್‌ ದಿನವನ್ನು ಅಪವಿತ್ರ ಮಾಡದೆ ಕೈಕೊಳ್ಳುವ ಪ್ರತಿಯೊಬ್ಬನನ್ನ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ನ್ನು ಹಿಡಿದುಕೊಂಡಿರುವವರ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್ನ ಪರಿಶುದ್ಧ ಪರ್ವತಕ್ಕೆ ತರುತ್ತೇನೆ; ನನ್ನ ಪ್ರಾರ್ಥನೆಯ ಆಲಯದಲ್ಲಿ ಅವರಿಗೆ ಆನಂದವ ನ್ನುಂಟು ಮಾಡುವೆನು;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್ಞವೇದಿಯ ಮೇಲೆ ಅವರು ಅರ್ಪಿಸುವ ದಹನಬಲಿಗಳೂ, ಯಜ್ಞಗಳೂ ನನಗೆ ಒಪ್ಪಿಗೆಯಾಗುವವು; ಯಾಕಂದರೆ ನನ್ನ ಆಲ ಯವು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ಗಳಿಗೆ ಪ್ರಾರ್ಥನಾಲಯವು ಎಂದು ಕರೆ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ಸ್ರಾಯೇಲಿನ ತಳ್ಳಲ್ಪ ಟ್ಟವರನ್ನು ಕೂಡಿಸುವಂಥ ಕರ್ತನಾದ ದೇವರು ಹೇಳುವದೇನಂದರೆ--ನಾನು ಕೂಡಿಸಿದ ಇಸ್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ಲ್ಯರೊಂದಿಗೆ ಇನ್ನು ಹಲವರನ್ನು ಕೂಡಿಸುವೆನು ಎಂದ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ರಣ್ಯದ ಸಕಲ ಮೃಗಗಳೇ, ಹೌದು, ಕಾಡಿನ ಎಲ್ಲಾ ಮೃಗಗಳೇ, ನುಂಗಿಬಿಡುವದಕ್ಕೆ ಬ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 ಕಾವಲುಗಾರರು ಕುರುಡರು, ಅವರೆಲ್ಲರೂ ತಿಳುವಳಿಕೆ ಯಿಲ್ಲದವರು; ಅವರೆಲ್ಲರೂ ಮೂಕ ನಾಯಿಗಳು; ಅವು ಬೊಗಳಲಾರವ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ದ್ರಿಸುತ್ತವೆ, ಬಿದ್ದುಕೊಂಡಿ ರುತ್ತವೆ. ತೂಕಡಿಕೆಯನ್ನು ಪ್ರೀತ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ೌದು, ಎಂದಿಗೂ ಸಾಕೆನ್ನದ ಹೊಟ್ಟೇಬಾಕ ನಾಯಿಗಳು, ಅವರು ಗ್ರಹಿಕೆಯಿಲ್ಲದ ಕುರುಬರು; ಅವರೆಲ್ಲರು ತಮ್ಮ ತಮ್ಮ ಸ್ವ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ಕ್ಕೂ ಪ್ರತಿಯೊಬ್ಬನು ತನಗೆ ಲಾಭ ಸಿಕ್ಕುವ ಕಡೆಗೂ ತಿರುಗಿ 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ಬನ್ನಿರಿ, ನಾನು ದ್ರಾಕ್ಷಾರಸವನ್ನು ತರುವೆನು; ನಮ್ಮನ್ನು ನಾವೇ ಅಮಲೇರುವ ಮದ್ಯದಿಂದ ತುಂಬಿಸಿ ಕೊಳ್ಳುವ! ನಾಳೆಯ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ದಂತೆಯೇ ಬಹಳ ಸಮೃದ್ಧಿಯ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2026-10-21T02:58:59Z</dcterms:created>
  <dcterms:modified xsi:type="dcterms:W3CDTF">2026-10-21T02:58:59Z</dcterms:modified>
  <dc:title>ಯೆಶಾಯನು : 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