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7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மேய்ப்பனும் அவரே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ல்ல போராட்டம் போரா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தேவன் அருள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்டத்தை முடித்து கடைசி ம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 காத்துக் கொள்வாய்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ல்வாரி நாயகன் சிந்தும் இர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ைகளை நீக்க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் இயேசு இருகரம் நீட்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ப்பதை பாராயோ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ிற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ம் இ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்கடல் அளந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ின் அன்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ந்திட முடி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ியாம் என்னை தெரிந்தெடு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யும் காட்ட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ம் வழியும் சத்த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8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2026-09-15T13:55:19Z</dcterms:created>
  <dcterms:modified xsi:type="dcterms:W3CDTF">2026-09-15T13:55:19Z</dcterms:modified>
  <dc:title>துதிப் பாடல்கள் : 480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