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presProps" Target="presProps.xml"/>
  <Relationship Id="rId22" Type="http://schemas.openxmlformats.org/officeDocument/2006/relationships/viewProps" Target="viewProps.xml"/>
  <Relationship Id="rId23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405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80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ல் மேய்ப்பனும் அவரே – இயேசுவி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8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நல்ல போராட்டம் போராட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80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ல்ல தேவன் அருள்வ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80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ஓட்டத்தை முடித்து கடைசி மட்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80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சுவாசம் காத்துக் கொள்வாய் – இயேசுவி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80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கல்வாரி நாயகன் சிந்தும் இரத்த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80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றைகளை நீக்கிட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80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ன் இயேசு இருகரம் நீட்ட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80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ழைப்பதை பாராயோ – இயேசுவி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80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ின் அன்பிற்க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80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ழம் இல்லை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80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ழ்கடல் அளந்த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80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ேசரின் அன்ப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80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ளந்திட முடியா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80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பாவியாம் என்னை தெரிந்தெடுத்த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80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தையும் காட்டினா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80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ீவனும் வழியும் சத்திய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80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7">
  <a:themeElements>
    <a:clrScheme name="Theme1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2026-07-30T21:42:58Z</dcterms:created>
  <dcterms:modified xsi:type="dcterms:W3CDTF">2026-07-30T21:42:58Z</dcterms:modified>
  <dc:title>துதிப் பாடல்கள் : 480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