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চৌদ্দ বছর পর আমি আবার জেরুশালেমে গেলাম৷ আমি বার্ণবার সঙ্গে গেলাম আর তীতকেও সঙ্গে ন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ের কাছ থেকে প্রাপ্ত আদেশ অনুসারে আমি সেখানে গেলাম৷ সেখানকার বিশ্বাসীদের নেতৃবর্গের কাছ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পন সভায় অইহুদীদের কাছে য়ে সুসমাচার প্রচার করে থাকি তার ব্যাখ্যা করলাম৷ আমি চেয়েছিলাম য়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বুঝতে পারে আমি কি কাজ করছি, য়েন অতীতে য়ে কাজ করেছিলাম ও বর্তমানে আমি যা করছি তা বৃথা না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 ফলস্বরূপ তীত যিনি আমার সঙ্গে ছিলেন, তিনি একজন গ্রীক হওয়া সত্ত্বেও এই নেতৃবর্গ তীতকে সুন্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জোর করলেন না৷ এইসব সমস্যা নিয়ে কথা বলার দরকার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কিছু ভণ্ড বিশ্বাসী গোপনে গুপ্তচরের মতো আমাদের দলে ঢুকে পড়েছিল এবং খ্রীষ্ট যীশুত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তটা স্বাধীনতা আছে তা জানবার চেষ্টা করছিল, যাতে আমাদের তাদের দাস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ভণ্ড বিশ্বাসী ভাইরা যা চেয়েছিল তার কোন কিছুতেই আমরা মত দিই নি, যাতে সুসমাচার দ্বারা য়ে স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িত হয়েছিল তা তোমাদের সাথ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ণ্ডলীতে যাদের খুব গুরুত্বপূর্ণ বলে মনে হচ্ছিল তাদের কাছ থেকেও আমি নতুন কোন কিছু জানতে পারি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য়েই হোন না কেন তাতে আমার কিছু এসে যায় না৷ ঈশ্বরের কাছে সবাই সমান আর তিনি কারও মুখাপেক্ষী ন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পরপক্ষে এই গুরুত্বপূর্ণ নেতারা যখন দেখলেন য়ে ঈশ্বর আমাকে অইহুদীদের কাছে সুসমাচার প্রচারের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র দিয়েছেন, য়েমন পিতরকে ইহুদীদের কাছে সুসমাচার প্রচার করার ভার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হুদীদের জন্য প্রেরিতের কাজ করতে য়ে ঈশ্বর পিতরকে ক্ষমতা দিয়েছেন, তিনিই আবার আমাকে অ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্রেরি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 যাকোব, পিতর ও য়োহন যাদের নেতা হিসাবে খ্যাতি ছিল, তাঁরা বুঝতে পারলেন য়ে ঈশ্বর আমাকে এই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 দান করেছেন, তাই চিহ্ন হিসাবে বার্ণবা এবং আমার সঙ্গে করমর্দন করে আমাদের সহভাগী হিসেবে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 তাঁরা এই ব্যবস্থায় সম্মত হলেন য়ে, ‘আমরা অর্থাত্ পৌল এবং বার্ণবা অইহুদীদের কাছে প্রচারে যাব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াঁরা অর্থাত্ যাকোব, পিতর ও য়োহন ইহুদীদের কাছে যা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ঁরা কেবলমাত্র একটি বিষয়ে আমাদের অনুরোধ করলেন, য়েন যাঁরা দরিদ্র তাদের মনে রাখি৷ এ কাজট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ও খুব উদগ্রীব 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যখন পিতর আন্তিয়খিয়ায় এলেন, আমি সরাসরি তাঁর বিরোধিতা করলাম, কারণ তিনি স্পষ্টতই ভুল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ন্তিয়খিয়ায় আসার পর প্রথমে তিনি অইহুদীদের সঙ্গে পানাহার ও মেলামেশা করতেন; কিন্তু যাকোব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কিছু ইহুদী সেখানে এলে পিতর অইহুদীদের সঙ্গে পানাহার বন্ধ করে দিলেন৷ তিনি অইহুদী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লামেশা বন্ধ করে নিজেকে পৃথক রাখলেন৷ তিনি সেই সমস্ত ইহুদীদের কথা মনে করে ভয় পাচ্ছিলেন, যাঁরা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 য়ে সব অইহুদী লোকদের সুন্নত হওয়া দরক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অন্যান্য অইহুদীরা পিতরের সঙ্গে এই ভণ্ডামিতে এমন মাত্রায় য়োগ দিলেন য়ে এমনকি বার্ণবাও এ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ণ্ডামির দ্বারা প্রভাব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যখন দেখলাম য়ে তাঁরা সুসমাচারের সত্য অনুসারে সোজা পথে চলছেন না, তখন আমি পিতরকে সম্বোধ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র সামনে বললাম: ‘আপনি একজন ইহুদী হয়ে যদি ইহুদীদের রীতিনীতি পালন না করেন, তবে যাঁরা অইহুদী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মতো সব কিছু পালন করতে জোর করছেন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রা জন্মসূত্রে ইহুদী, অইহুদী পাপী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বু আমরা জানি য়ে মানুষ ঈশ্বরের সামনে বিধি-ব্যবস্থা পালনের দ্বারা নয় বরং যীশু খ্রীষ্টে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ঈশ্বরের সাক্ষাতে নির্দোষ গণিত হয়, তাই আমরা যীশু খ্রীষ্টে বিশ্বাস করেছি, যাতে আম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বিধি-ব্যবস্থা পালনের দ্বারা নয় বরং খ্রীষ্টে বিশ্বাসী বলেই নির্দোষ গণিত হই৷ কারণ কেউ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পালনের দ্বারা ঈশ্বরের সামনে নির্দোষ গণিত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আমরা ইহুদীরা খ্রীষ্টে নির্দোষ গণিত হতে গিয়ে যদি আমাদের অইহুদীদের মত পাপী দেখাই, তব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 কি এই, য়ে খ্রীষ্ট পাপকে উত্‌সাহিত করেন? কখন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ারণ যা আমি ভেঙ্গে ফেলেছি তা যদি আবার গঠন করি, তাহলে আমি নিজেকে নিয়ম ভঙ্গকারী হিসাবে প্র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িধি-ব্যবস্থার দিক থেকে আমি মৃত এবং বিধি-ব্যবস্থা হল আমার মৃত্যুর কারণ৷ এটা হয়েছে যা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জন্য বাঁচি৷ আমি খ্রীষ্টের সঙ্গে ক্রুশবিদ্ধ হ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ুতরাং আমি আর জীবিত নই, কিন্তু খ্রীষ্টই আমার মধ্যে জীবিত আছেন; আমার দেহের মধ্যে য়ে জীবন আমি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পন করি, এ কেবল ঈশ্বরের পুত্রের ওপর বিশ্বাসের দ্বারাই করি, যিনি আমাকে ভালবেসেছেন এবং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উত্‌সর্গ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ের অনুগ্রহ আমি প্রত্যাখান করি না, কারণ যদি বিধি-ব্যবস্থার দ্বারা ঈশ্বরের সামনে নির্দোষ গণ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়া যায়, তবে খ্রীষ্ট মিথ্যাই প্রাণ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2026-10-21T07:30:10Z</dcterms:created>
  <dcterms:modified xsi:type="dcterms:W3CDTF">2026-10-21T07:30:10Z</dcterms:modified>
  <dc:title>গালাতীয়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