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old not your peace, O God of my praise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mouth of the wicked and the mouth of the deceitful are opened against me: they have spoken against me with a lying tongu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mouth of the wicked and the mouth of the deceitful are opened against me: they have spoken against me with a lying tongu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compassed me about also with words of hatred; and fought against me without a caus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my love they are my adversaries: but I give myself unto pray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y have rewarded me evil for good, and hatred for my lov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et you a wicked man over him: and let Satan stand at his right han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n he shall be judged, let him be condemned: and let his prayer become si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et his days be few; and let another take his offic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et his children be fatherless, and his wife a widow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Let his children be continually vagabonds, and beg: let them seek their bread also out of their desolate plac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the extortionist catch all that he has; and let the strangers spoil his labou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the extortionist catch all that he has; and let the strangers spoil his labou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there be none to extend mercy unto him: neither let there be any to favour his fatherless childre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there be none to extend mercy unto him: neither let there be any to favour his fatherless childre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his posterity be cut off; and in the generation following let their name be blotted ou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 iniquity of his fathers be remembered with the LORD; and let not the sin of his mother be blotted ou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 iniquity of his fathers be remembered with the LORD; and let not the sin of his mother be blotted ou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Let them be before the LORD continually, that he may cut off the memory of them from the ear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ecause that he remembered not to show mercy, but persecuted the poor and needy man, that he might even slay the broken in hear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ecause that he remembered not to show mercy, but persecuted the poor and needy man, that he might even slay the broken in hear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s he loved cursing, so let it come unto him: as he delighted not in blessing, so let it be far from him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s he loved cursing, so let it come unto him: as he delighted not in blessing, so let it be far from hi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s he clothed himself with cursing like with his garment, so let it come into his bowels like water, and like oil into his bone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s he clothed himself with cursing like with his garment, so let it come into his bowels like water, and like oil into his bon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Let it be unto him as the garment which covers him, and for a girdle wherewith he is girded continually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Let this be the reward of mine adversaries from the LORD, and of them that speak evil against my soul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Let this be the reward of mine adversaries from the LORD, and of them that speak evil against my soul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do you for me, O GOD the Lord, for your name's sake: because your mercy is good, deliver you m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do you for me, O GOD the Lord, for your name's sake: because your mercy is good, deliver you m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I am poor and needy, and my heart is wounded within m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 am gone like the shadow when it declines: I am tossed up and down as the locus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y knees are weak through fasting; and my flesh fails of fatnes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became also a reproach unto them: when they looked upon me they shook their head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lp me, O LORD my God: O save me according to your mercy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at they may know that this is your hand; that you, LORD, have done i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Let them curse, but bless you: when they arise, let them be ashamed; but let your servant rejoic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Let them curse, but bless you: when they arise, let them be ashamed; but let your servant rejoic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Let mine adversaries be clothed with shame, and let them cover themselves with their own confusion, as with a mantl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 will greatly praise the LORD with my mouth; yea, I will praise him among the multitud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he shall stand at the right hand of the poor, to save him from those that condemn his soul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he shall stand at the right hand of the poor, to save him from those that condemn his sou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ுதிக்கும் தேவனே, மவுனமாயிர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ுடைய வாயும், கபட்டுவாயும், எனக்கு விரோதமாய்த் திறந்திருக்கிறது; கள்ள நாவினால் என்ன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ையுண்டாக்கும் வார்த்தைகளால் என்னைச் சூழ்ந்துகொண்டு முகாந்தரமில்லாமல் என்னோடே போர்செய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த்துக்குப் பதிலாக என்னை விரோதிக்கிறார்கள், நானோ ஜெபம்பண்ணிக்கொண்ட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க்குப் பதிலாக எனக்குத் தீமைசெய்கிறார்கள், என் சிநேகத்துக்குப் பதிலாக என்னைப் பகை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மேலாகத் துஷ்டனை ஏற்படுத்திவையும், சாத்தான் அவன் வலதுபக்கத்தில் நிற்பான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யாயம் விசாரிக்கப்படும்போது குற்றவாளியாகக்கடவன்; அவன் ஜெபம் பாவமா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ாட்கள் கொஞ்சமாகக்கடவது; அவன் உத்தியோகத்தை வேறொருவன் பெற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பிள்ளைகள் திக்கற்றவர்களும், அவன் மனைவி விதவையுமாக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அலைந்துதிரிந்து பிச்சையெடுத்து, தங்கள் பாழான வீடுகளிலிருந்து இரந்துண்ண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ன் கொடுத்தவன் அவனுக்கு உள்ளதெல்லாவற்றையும் அபகரித்துக்கொள்வானாக; அவன் பிரயாசத்தின் பல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நியர் பறித்துக்கொள்ள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க்கு ஒருவரும் இரக்கங் காண்பியாமலும், அவனுடைய திக்கற்ற பிள்ளைகளுக்குத் தயவுசெய்ய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சந்ததியார் நிர்மூலமாகக்கடவர்கள், இரண்டாந்தலைமுறையில் அவர்கள் பேர் அற்றுப்போ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ிதாக்களின் அக்கிரமம் கர்த்தருக்கு முன்பாக நினைக்கப்படக்கடவது, அவன் தாயின் பா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ாமல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நித்தமும் கர்த்தருக்கு முன்பாக இருக்கக்கடவது; அவர்கள் பேர் பூமியிலிராமல் நிர்மூலம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யைசெய்ய நினையாமல், சிறுமையும் எளிமையுமானவனைத் துன்பப்படுத்தி மனமுறிவுள்ள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ைசெய்யும்படி தேடின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பத்தை விரும்பினான், அது அவனுக்கு வரும்; அவன் ஆசீர்வாதத்தை விரும்பாமற்போனான், அது அவன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ரமாய் விலக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ை அவன் தனக்கு அங்கியாக உடுத்திக்கொண்டான்; அது அவன் உள்ளத்தில் தண்ணீரைப்போலவும்,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ும்புகளில் எண்ணெயைப்போலவும் பா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மூடிக்கொள்ளுகிற வஸ்திரமாகவும், நித்தமும் கட்டிக்கொள்ளுகிற கச்சையாகவும் 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தான் என்னை விரோதிக்கிறவர்களுக்கும், என் ஆத்துமாவுக்கு விரோதமாய்த் தீங்கு பேசுகிறவர்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ால் வரும் பல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ண்டவராகிய கர்த்தாவே, நீர் உமது நாமத்தினிமித்தம் என்னை ஆதரித்து, உமது கிருபை நலமானதினால்,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ிறுமையும் எளிமையுமானவன், என் இருதயம் எனக்குள் குத்துண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யும் நிழலைப்போல் அகன்றுபோனேன்; வெட்டுக்கிளியைப்போல் பறக்கடிக்க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வாசத்தினால் என் முழங்கால்கள் தளர்ச்சியடைகிறது; என் மாம்சம் புஷ்டியற்று உலர்ந்து 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ுக்கு நிந்தையானேன்; அவர்கள் என்னைப் பார்த்து தங்கள் தலையைத் துலுக்க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தேவனாகிய கர்த்தாவே, எனக்குச் சகாயம்பண்ணும்; உமது கிருபையின்படி என்னை 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உமது கரம் என்றும், கர்த்தாவே, தேவரீர் இதைச் செய்தீர் என்றும் அவர்கள் அறி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சபித்தாலும், நீர் ஆசீர்வதியும்; அவர்கள் எழும்பினாலும் வெட்கப்பட்டுப்போவார்களாக,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யானோ மகிழ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ிரோதிகள் இலச்சையால் மூடப்பட்டு, தங்கள் வெட்கத்தைச் சால்வையைப்போல் தரித்துக்கொள்ள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ை நான் என் வாயில் மிகவும் துதித்து, அநேகர் நடுவிலே அவரைப் புகழ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்கினைக்குள்ளாகத் தீர்க்கிறவர்களினின்று எளியவனுடைய ஆத்துமாவை இரட்சிக்கும்படி அவர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துபாரிசத்தில் நிற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2026-09-17T05:44:40Z</dcterms:created>
  <dcterms:modified xsi:type="dcterms:W3CDTF">2026-09-17T05:44:40Z</dcterms:modified>
  <dc:title>சங்கீதம் : 109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