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ಗಾದರೆ ಯೆಹೂದ್ಯರಿಗಿರುವ ಪ್ರಾಧಾ ನ್ಯತೆ ಏನು? ಇಲ್ಲವೆ ಸುನ್ನತಿಯಿಂದ ಲಾಭ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ಲ್ಲಾ ವಿಷಯಗಳಲ್ಲಿಯೂ ಬಹಳ ಉಂಟು; ಮುಖ್ಯವಾಗಿ ದೈವೋಕ್ತಿಗಳು ಅವರಿಗೆ ಒಪ್ಪಿಸ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ೆಲವರು ನಂಬದಿದ್ದರೆ ಏನು? ಅವರ ಅಪನಂಬಿಕೆಯು ದೇವರ ವಿಷಯವಾದ ನಂಬಿಕೆಯನ್ನು ನಿರರ್ಥಕ ಮಾಡ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 ಎಂದಿಗೂ ಆಗು ವದಿಲ್ಲ; ಹೌದು, ಎಲ್ಲಾ ಮನುಷ್ಯರು ಸುಳ್ಳುಗಾರ ರಾದರೂ ದೇವರು ಸತ್ಯವಂತನೇ ಸರಿ;ಯಾಕಂದರೆ--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ಾತುಗಳಲ್ಲಿ ನೀತಿವಂತನೆಂದು ನಿರ್ಣ ಯಿಸಲ್ಪಡಬೇಕೆಂತಲೂ ನಿನಗೆ ತೀರ್ಪಾದಾಗ ನೀನು ಗೆಲ್ಲಬೇಕೆಂತಲೂ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ಮ್ಮ ಅನೀತಿಯು ದೇವರ ನೀತಿಯನ್ನು ಪ್ರಸಿದ್ಧಿಪಡಿಸುವದಾದರೆ ನಾವು ಏನು ಹೇಳೋಣ? ಪ್ರತೀಕಾರ ಮಾಡುವ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ೀತಿವಂತನೇನು? (ನಾನು ಮನುಷ್ಯನಂತೆ ಮಾತನಾಡುತ್ತೇನ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ಾಗೆ ಎಂದಿಗೂ ಹೇಳಬಾರದು; ದೇವರು ಲೋಕಕ್ಕೆ ಹೇಗೆ ನ್ಯಾಯತೀರಿಸು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್ನ ಸುಳ್ಳಿನ ಮೂಲಕ ದೇವರ ವಿಷಯವಾದ ಸತ್ಯವು ಆತನ ಮಹಿಮೆಯನ್ನು ಹೆಚ್ಚಿಸು ವದಾದರೆ ನಾನು ಇನ್ನು ಪಾಪಿಯೆಂದ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ು ಹೊಂದ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(ದೂಷಿಸಲ್ಪಡುವ ಪ್ರಕಾರವಾಗಿ ಯೂ ನಾವು ಹೇಳುತ್ತೇವೆಂದು ಕೆಲವರು ಅನ್ನುವ ಪ್ರಕಾರವಾಗಿಯೂ)--ಒಳ್ಳೆಯದು ಬರ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ಕೆಟ್ಟದ್ದನ್ನು ಮಾಡೋಣವೇ? ಅಂಥವರ ದಂಡ ನೆಯು ನ್ಯಾ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ಾದರೆ ಏನು? ನಾವು ಅವರಿಗಿಂತಲೂ ಉತ್ತಮರಾಗಿದ್ದೇವೋ? ಇಲ್ಲವೇ ಇಲ್ಲ; ಯಾಕಂದರೆ ಯೆಹೂದ್ಯರೂ ಅನ್ಯಜನರೂ ಎ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ಕ್ಕೊಳಗಾಗಿದ್ದಾರೆಂದು ಮೊದಲೇ ನಾವು ಸ್ಥಾಪಿಸಿ ದ್ದೇ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ರೆದಿರುವ ಪ್ರಕಾರ--ನೀತಿವಂತನು ಇಲ್ಲ, ಒಬ್ಬನಾದರ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ಿಳುವಳಿಕೆಯುಳ್ಳವನು ಇಲ್ಲ, ದೇವರನ್ನು ಹುಡುಕುವವನ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ಲ್ಲರೂ ದಾರಿತಪ್ಪಿದವರಾಗಿ ಕೆಲಸಕ್ಕೆ ಬಾರದವರಾದರು, ಒಳ್ಳೆ ಯದನ್ನು ಮಾಡುವವನು ಇಲ್ಲ, ಒಬ್ಬನಾದ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 ಗಂಟಲು ತೆರೆದಿರುವ ಸಮಾಧಿಯಾಗಿದೆ. ಅವರು ತಮ್ಮ ನಾಲಿಗೆಗಳಿಂದ ವಂಚಿಸುತ್ತಾರೆ; ಅವರ ತುಟಿಗಳ ಕೆಳಗೆ ಹಾವ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ವ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 ಬಾಯಿ ಶಾಪದಿಂದಲೂ ವಿಷದಿಂದಲೂ ತುಂಬ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ಕಾಲುಗಳು ರಕ್ತವನ್ನು ಸುರಿಸಲು ಆತುರ ಪ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 ದಾರಿಗಳಲ್ಲಿ ನಾಶ ಸಂಕಟಗಳು ಉಂಟ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ಸಮಾಧಾನದ ಮಾರ್ಗ ವನ್ನೇ ಅರಿತವರ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 ಕಣ್ಣೆದುರಿಗೆ ದೇವರ ಭಯವೇ ಇಲ್ಲ ಎಂಬ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್ರತಿಯೊಂದು ಬಾಯಿ ಮುಚ್ಚಿ ಹೋಗುವಂತೆಯೂ ಲೋಕವೆಲ್ಲಾ ದೇವರ ಮುಂದೆ ದೋಷಿಯಾಗಿರುವಂತೆಯೂ ನ್ಯಾಯ ಪ್ರಮಾ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ವುಗಳನ್ನು ನ್ಯಾಯಪ್ರಮಾಣಕ್ಕೆ ಒಳಗಾದವರಿಗೆ ಹೇಳುತ್ತದೆಯ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ನ್ಯಾಯಪ್ರಮಾಣದ ಕ್ರಿಯೆಗಳಿಂದ ಯಾವನೂ ಆತನ ದೃಷ್ಟಿಯಲ್ಲಿ ನೀತಿವಂತನೆಂದು ನಿರ್ಣ ಯ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ನ್ಯಾಯಪ್ರಮಾಣ ದಿಂದಲೇ ಪಾಪದ ಅರುಹು ಉಂಟ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ಈಗಲಾದರೋ ದೇವರ ನೀತಿಯು ನ್ಯಾಯ ಪ್ರಮಾಣವಿಲ್ಲದೆ ಪ್ರಕಟವಾಗಿದೆ. ಅದು ನ್ಯಾಯ ಪ್ರಮಾಣದಿಂದಲೂ ಪ್ರವಾದಿ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ಗೊಂ 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ೇವರಿಂದಾಗುವ ಆ ನೀತಿಯು ಯಾವ ದೆಂದರೆ ಯೇಸು ಕ್ರಿಸ್ತನನ್ನು ನಂಬುವದರಿಂದಲೇ. ನಂಬುವವರೆಲ್ಲರಿಗೆ ಮತ್ತು ಎಲ್ಲ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ದೊರ ಕುವಂಥದು. ಹೆಚ್ಚು ಕಡಿಮೆ ಏನೂ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ಎಲ್ಲರೂ ಪಾಪಮಾಡಿ ದೇವರ ಮಹಿಮೆಯನ್ನು ಕಳೆದುಕೊಂಡ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ು ನೀತಿವಂತರೆಂದು ನಿರ್ಣಯ ಹೊಂದುವದು ಆತನ ಉಚಿತಾರ್ಥವಾದ ಕೃಪೆ ಯಿಂದಲೇ. ಇದು ಕ್ರಿಸ್ತ ಯೇಸುವಿನಿಂದಾದ ವಿಮ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ನೆಯ ಮೂಲಕವಾಗಿ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ಈತನು ತನ್ನ ರಕ್ತದ ಮೂಲಕ ನಂಬಿಕೆಯಿದ್ದವರಿಗಾಗಿ ಪಾಪದ ಪ್ರಾಯಶ್ಚಿತ್ತವಾಗಿರಬೇಕೆಂದು ದೇವರು ಈತನನ್ನು ಮುಂದ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ಹಿಂದಿನಕಾಲದ ಪಾಪಗಳನ್ನು ಸಹಿಸಿಕೊಂಡಿರ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ತನ್ನ ನೀತಿಯನ್ನು ಈಗಿನ ಕಾಲದಲ್ಲಿ ಹೀಗೆ ತೋರಿಸಿ ತಾನು ನೀತಿವಂತನಾಗಿಯೂ ಯೇಸುವಿನಲ್ಲಿ ನಂಬಿಕೆಯಿಡ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ವಂತ ರೆಂದು ನಿರ್ಣಯಿಸುವವನಾಗಿಯೂ ಪ್ರಸಿದ್ಧಿಪಡಿಸ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ಾಗಾದರೆ ಹೊಗಳಿಕೊಳ್ಳುವದು ಹೇಗೆ? ಅದು ಇಲ್ಲದೆ ಹೋಯಿತು. ಯಾವ ನಿಯಮದಿಂದ? ಕ್ರಿಯೆಗಳಿಂದಲೋ? ಅಲ್ಲ; ವಿಶ್ವಾ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ಯಮವನ್ನು ಅನುಸರಿಸುವದರ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ರಿಂದ ನ್ಯಾಯ ಪ್ರಮಾಣದ ಕ್ರಿಯೆಗಳಿಲ್ಲದೆ ನಂಬಿಕೆಯಿಂದಲೇ ಮನು ಷ್ಯನು ನೀತಿವಂತನೆಂದು ನಿರ್ಣಯಿಸಲ್ಪಡುವನೆಂಬ 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ತೀರ್ಮಾನಿಸಿಕೊಂಡಿದ್ದೇ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ದೇವರು ಯೆಹೂದ್ಯರಿಗೆ ಮಾತ್ರ ದೇವರಾಗಿ ದ್ದಾನೋ? ಅನ್ಯಜನಗಳಿಗೆ ಸಹ ದೇವರಲ್ಲವೇ? ಹೌದು, ಆತನು ಅನ್ಯಜನರಿಗೆ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ದೇವರು ಒಬ್ಬನೇ ಆಗಿರಲಾಗಿ ಆತನು ಸುನ್ನತಿಯವರನ್ನು ನೀತಿವಂತರೆಂದು ನಿರ್ಣಯಿಸು ವದಕ್ಕೆ ಅವರ ನಂಬಿಕೆಯ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ಿಲ್ಲ ದವರನ್ನು ಹಾಗೆಯೇ ನಿರ್ಣಯಿಸುವದು ನಂಬಿಕೆಯ ಮೂಲಕ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ಾಗಾದರೆ ನಂಬಿಕೆಯಿಂದ ನ್ಯಾಯಪ್ರಮಾಣವನ್ನು ನಿರರ್ಥಕ ಮಾಡುತ್ತೇವೋ? ಹಾಗೆ ಎಂದಿಗೂ ಅಲ್ಲ; ಹೌದು,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ನ್ನು ಸ್ಥಿರಪಡ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2026-10-20T02:58:06Z</dcterms:created>
  <dcterms:modified xsi:type="dcterms:W3CDTF">2026-10-20T02:58:06Z</dcterms:modified>
  <dc:title>ರೋಮಾಪುರದವರಿಗೆ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