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presProps" Target="presProps.xml"/>
  <Relationship Id="rId72" Type="http://schemas.openxmlformats.org/officeDocument/2006/relationships/viewProps" Target="viewProps.xml"/>
  <Relationship Id="rId7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தன்பின்பு அவன் தெர்பைக்கும் லீஸ்திராவுக்கும் போனான் அங்கே தீமோத்தேயு என்னப்பட்ட ஒரு சீஷன் இருந்தான்; அவன் தாய் விசுவாசமுள்ள யூதஸ்திரீ, அவன் தகப்பன் கிரேக்க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தன்பின்பு அவன் தெர்பைக்கும் லீஸ்திராவுக்கும் போனான் அங்கே தீமோத்தேயு என்னப்பட்ட ஒரு சீஷன் இருந்தான்; அவன் தாய் விசுவாசமுள்ள யூதஸ்திரீ, அவன் தகப்பன் கிரேக்க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ன் லீஸ்திராவிலும் இக்கோனியாவிலுமுள்ள சகோதரராலே நற்சாட்சி பெற்றவனாயிருந்த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னைப் பவுல் தன்னுடனே கூட்டிக்கொண்டு போகவேண்டுமென்று விரும்பி, அவனுடைய தகப்பன் கிரேக்கன் என்று அவ்விடங்களிலிருக்கும் யூதர்களெல்லாம் அறிந்திருந்தபடியால், அவர்கள் நிமித்தம் அவனுக்கு விருத்தசேதனம்பண்ணின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னைப் பவுல் தன்னுடனே கூட்டிக்கொண்டு போகவேண்டுமென்று விரும்பி, அவனுடைய தகப்பன் கிரேக்கன் என்று அவ்விடங்களிலிருக்கும் யூதர்களெல்லாம் அறிந்திருந்தபடியால், அவர்கள் நிமித்தம் அவனுக்கு விருத்தசேதனம்பண்ணின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பட்டணங்கள்தோறும் போகையில், எருசலேமிலிருக்கும் அப்போஸ்தலராலும் மூப்பராலும் விதிக்கப்பட்ட சட்டங்களைக் கைக்கொள்ளும்படி அவர்களுக்கு ஒப்புவித்த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பட்டணங்கள்தோறும் போகையில், எருசலேமிலிருக்கும் அப்போஸ்தலராலும் மூப்பராலும் விதிக்கப்பட்ட சட்டங்களைக் கைக்கொள்ளும்படி அவர்களுக்கு ஒப்புவித்த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தினாலே சபைகள் விசுவாசத்தில் ஸ்திரப்பட்டு, நாளுக்குநாள் பெருகின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கள் பிரிகியா கலாத்தியா நாடுகளைக் கடந்துபோனபோது, ஆசியாவிலே வசனத்தைச் சொல்லாதபடிக்குப் பரிசுத்த ஆவியினாலே தடைபண்ணப்பட்டு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கள் பிரிகியா கலாத்தியா நாடுகளைக் கடந்துபோனபோது, ஆசியாவிலே வசனத்தைச் சொல்லாதபடிக்குப் பரிசுத்த ஆவியினாலே தடைபண்ணப்பட்டு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மீசியா தேசமட்டும் வந்து, பித்தினியா நாட்டுக்குப் போகப் பிரயத்தனம்பண்ணினார்கள்; ஆவியானவரோ அவர்களைப் போகவொட்டாதிருந்த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அவர்கள் மீசியா பக்கமாய்ப் போய், துரோவாவுக்கு வந்த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ங்கே இராத்திரியிலே பவுலுக்கு ஒரு தரிசனம் உண்டாயிற்று; அதென்னவெனில், மக்கெதோனியா தேசத்தானொருவன் வந்துநின்று: நீர் மக்கெதோனியாவுக்கு வந்து எங்களுக்கு உதவிசெய்ய வேண்டுமென்று தன்னை வேண்டிக்கொண்டதாக இருந்த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ங்கே இராத்திரியிலே பவுலுக்கு ஒரு தரிசனம் உண்டாயிற்று; அதென்னவெனில், மக்கெதோனியா தேசத்தானொருவன் வந்துநின்று: நீர் மக்கெதோனியாவுக்கு வந்து எங்களுக்கு உதவிசெய்ய வேண்டுமென்று தன்னை வேண்டிக்கொண்டதாக இருந்த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ந்தத் தரிசனத்தை அவன் கண்டபோது, அவர்களுக்குச் சுவிசேஷத்தை அறிவிக்கும்படி கர்த்தர் எங்களை அழைத்தாரென்று நாங்கள் நிச்சயித்துக்கொண்டு, உடனே மக்கெதோனியாவுக்குப் புறப்பட்டுப்போகப் பிரயத்தனம்பண்ணி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ந்தத் தரிசனத்தை அவன் கண்டபோது, அவர்களுக்குச் சுவிசேஷத்தை அறிவிக்கும்படி கர்த்தர் எங்களை அழைத்தாரென்று நாங்கள் நிச்சயித்துக்கொண்டு, உடனே மக்கெதோனியாவுக்குப் புறப்பட்டுப்போகப் பிரயத்தனம்பண்ணி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ுரோவாவில் கப்பல் ஏறி, சாமோத்திராக்கே தீவுக்கும், மறுநாளிலே நெயாப்போலி பட்டணத்துக்கும் நேராய் ஓடி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ுரோவாவில் கப்பல் ஏறி, சாமோத்திராக்கே தீவுக்கும், மறுநாளிலே நெயாப்போலி பட்டணத்துக்கும் நேராய் ஓடி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ங்கேயிருந்து மக்கெதோனியா தேசத்து நாடுகளில் ஒன்றிற்குத் தலைமையானதும் ரோமர் குடியேறினதுமான பிலிப்பி பட்டணத்துக்கு வந்து, அந்தப்பட்டணத்திலே சிலநாள் தங்கியிருந்தோ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ங்கேயிருந்து மக்கெதோனியா தேசத்து நாடுகளில் ஒன்றிற்குத் தலைமையானதும் ரோமர் குடியேறினதுமான பிலிப்பி பட்டணத்துக்கு வந்து, அந்தப்பட்டணத்திலே சிலநாள் தங்கியிருந்தோ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ஓய்வுநாளில் நாங்கள் பட்டணத்துக்கு வெளியே போய், ஆற்றினருகே வழக்கமாய் ஜெபம்பண்ணுகிற இடத்தில் உட்கார்ந்து, அங்கே கூடிவந்த ஸ்திரீகளுக்கு உபதேசித்தோ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ஓய்வுநாளில் நாங்கள் பட்டணத்துக்கு வெளியே போய், ஆற்றினருகே வழக்கமாய் ஜெபம்பண்ணுகிற இடத்தில் உட்கார்ந்து, அங்கே கூடிவந்த ஸ்திரீகளுக்கு உபதேசித்தோ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தியத்தீரா ஊராளும் இரத்தாம்பரம் விற்கிறவளும் தேவனை வணங்குகிறவளுமாகிய லீதியாள் என்னும் பேருள்ள ஒரு ஸ்திரீ கேட்டுக்கொண்டிருந்தாள்; பவுல் சொல்லியவைகளைக் கவனிக்கும்படி கர்த்தர் அவள் இருதயத்தைத் திறந்தருளின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தியத்தீரா ஊராளும் இரத்தாம்பரம் விற்கிறவளும் தேவனை வணங்குகிறவளுமாகிய லீதியாள் என்னும் பேருள்ள ஒரு ஸ்திரீ கேட்டுக்கொண்டிருந்தாள்; பவுல் சொல்லியவைகளைக் கவனிக்கும்படி கர்த்தர் அவள் இருதயத்தைத் திறந்தருளின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ளும் அவள் வீட்டாரும் ஞானஸ்நானம் பெற்றபின்பு, அவள் எங்களை நோக்கி: நீங்கள் என்னைக் கர்த்தரிடத்தில் விசுவாசமுள்ளவளென்று எண்ணினால், என் வீட்டிலே வந்து தங்கியிருங்களென்று எங்களை வருந்திக் கேட்டுக்கொண்டா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ளும் அவள் வீட்டாரும் ஞானஸ்நானம் பெற்றபின்பு, அவள் எங்களை நோக்கி: நீங்கள் என்னைக் கர்த்தரிடத்தில் விசுவாசமுள்ளவளென்று எண்ணினால், என் வீட்டிலே வந்து தங்கியிருங்களென்று எங்களை வருந்திக் கேட்டுக்கொண்டா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ங்கள் ஜெபம்பண்ணுகிற இடத்துக்குப் போகையில் குறிசொல்ல ஏவுகிற ஆவியைக்கொண்டிருந்து, குறிசொல்லுகிறதினால் தன் எஜமான்களுக்கு மிகுந்த ஆதாயத்தை உண்டாக்கின ஒரு பெண் எங்களுக்கு எதிர்ப்பட்டா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ங்கள் ஜெபம்பண்ணுகிற இடத்துக்குப் போகையில் குறிசொல்ல ஏவுகிற ஆவியைக்கொண்டிருந்து, குறிசொல்லுகிறதினால் தன் எஜமான்களுக்கு மிகுந்த ஆதாயத்தை உண்டாக்கின ஒரு பெண் எங்களுக்கு எதிர்ப்பட்டா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ள் பவுலையும் எங்களையும் பின்தொடர்ந்து வந்து: இந்த மனுஷர் உன்னதமான தேவனுடைய ஊழியக்காரர், இரட்சிப்பின் வழியை நமக்கு அறிவிக்கிறவர்கள் என்று சத்தமிட்டா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ள் பவுலையும் எங்களையும் பின்தொடர்ந்து வந்து: இந்த மனுஷர் உன்னதமான தேவனுடைய ஊழியக்காரர், இரட்சிப்பின் வழியை நமக்கு அறிவிக்கிறவர்கள் என்று சத்தமிட்டா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ப்படி அநேகநாள் செய்துகொண்டுவந்தாள். பவுல் சினங்கொண்டு, திரும்பிப்பார்த்து: நீ இவளை விட்டுப்புறப்படும்படி இயேசுகிறிஸ்துவின் நாமத்தினாலே உனக்குக் கட்டளையிடுகிறேன் என்று அந்த ஆவியுடனே சொன்னான்; அந்நேரமே அது புறப்பட்டுப்போயிற்று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ப்படி அநேகநாள் செய்துகொண்டுவந்தாள். பவுல் சினங்கொண்டு, திரும்பிப்பார்த்து: நீ இவளை விட்டுப்புறப்படும்படி இயேசுகிறிஸ்துவின் நாமத்தினாலே உனக்குக் கட்டளையிடுகிறேன் என்று அந்த ஆவியுடனே சொன்னான்; அந்நேரமே அது புறப்பட்டுப்போயிற்று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ளுடைய எஜமான்கள் தங்கள் ஆதாயத்து நம்பிக்கை அற்றுப்போயிற்றென்று கண்டு, பவுலையும் சீலாவையும் பிடித்து, சந்தைவெளியிலுள்ள அதிகாரிகளிடத்தில் இழுத்துக்கொண்டுபோன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ளுடைய எஜமான்கள் தங்கள் ஆதாயத்து நம்பிக்கை அற்றுப்போயிற்றென்று கண்டு, பவுலையும் சீலாவையும் பிடித்து, சந்தைவெளியிலுள்ள அதிகாரிகளிடத்தில் இழுத்துக்கொண்டுபோன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்களை அதிகாரிகளிடத்தில் ஒப்புவித்து: யூதர்களாகிய இந்த மனுஷர் நம்முடைய பட்டணத்தில் கலகம்பண்ணி,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ரோமராகிய நாம் ஏற்றுக்கொள்ளவும் அநுசரிக்கவும் தகாத முறைமைகளைப் போதிக்கிறார்கள் என்ற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ரோமராகிய நாம் ஏற்றுக்கொள்ளவும் அநுசரிக்கவும் தகாத முறைமைகளைப் போதிக்கிறார்கள் என்ற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ஜனங்கள் கூட்டங்கூடி, அவர்களுக்கு விரோதமாய் எழும்பினார்கள். அதிகாரிகள் அவர்கள் வஸ்திரங்களைக் கிழித்துப்போடவும், அவர்களை அடிக்கவும் சொல்லி;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ஜனங்கள் கூட்டங்கூடி, அவர்களுக்கு விரோதமாய் எழும்பினார்கள். அதிகாரிகள் அவர்கள் வஸ்திரங்களைக் கிழித்துப்போடவும், அவர்களை அடிக்கவும் சொல்லி;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களை அநேக அடி அடித்தபின்பு, சிறைச்சாலையிலே வைத்து அவர்களைப் பத்திரமாய்க் காக்கும்படி சிறைச்சாலைக்காரனுக்குக் கட்டளையிட்ட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களை அநேக அடி அடித்தபின்பு, சிறைச்சாலையிலே வைத்து அவர்களைப் பத்திரமாய்க் காக்கும்படி சிறைச்சாலைக்காரனுக்குக் கட்டளையிட்டா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ன் இப்படிப்பட்ட கட்டளையைப்பெற்று, அவர்களை உட்காவலறையிலே அடைத்து, அவர்கள் கால்களைத் தொழுமரத்தில் மாட்டிவைத்த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டுராத்திரியிலே பவுலும் சீலாவும் ஜெபம்பண்ணி, தேவனைத் துதித்துப் பாடினார்கள்; காவலில் வைக்கப்பட்டவர்கள் அதைக் கேட்டுக்கொண்டிருந்தா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டுராத்திரியிலே பவுலும் சீலாவும் ஜெபம்பண்ணி, தேவனைத் துதித்துப் பாடினார்கள்; காவலில் வைக்கப்பட்டவர்கள் அதைக் கேட்டுக்கொண்டிருந்த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சடிதியிலே சிறைச்சாலையின் அஸ்திபாரங்கள் அசையும்படியாக பூமி மிகவும் அதிர்ந்தது; உடனே கதவுகளெல்லாம் திறவுண்டது; எல்லாருடைய கட்டுகளும் கழன்றுபோயிற்று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சடிதியிலே சிறைச்சாலையின் அஸ்திபாரங்கள் அசையும்படியாக பூமி மிகவும் அதிர்ந்தது; உடனே கதவுகளெல்லாம் திறவுண்டது; எல்லாருடைய கட்டுகளும் கழன்றுபோயிற்று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சிறைச்சாலைக்காரன் நித்திரைதெளிந்து, சிறைச்சாலையின் கதவுகள் திறந்திருக்கிறதைக் கண்டு, கட்டுண்டவர்கள் ஓடிப்போனார்களென்று எண்ணி, பட்டயத்தை உருவித் தன்னைக் கொலைசெய்து கொள்ளப்போன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சிறைச்சாலைக்காரன் நித்திரைதெளிந்து, சிறைச்சாலையின் கதவுகள் திறந்திருக்கிறதைக் கண்டு, கட்டுண்டவர்கள் ஓடிப்போனார்களென்று எண்ணி, பட்டயத்தை உருவித் தன்னைக் கொலைசெய்து கொள்ளப்போனா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பவுல் மிகுந்த சத்தமிட்டு; நீ உனக்குக் கெடுதி ஒன்றுஞ் செய்துகொள்ளாதே; நாங்கள் எல்லாரும் இங்கேதான் இருக்கிறோம் என்றா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ப்பொழுது அவன் தீபங்களைக் கொண்டுவரச்சொல்லி, உள்ளே ஓடி, நடுநடுங்கி, பவுலுக்கும் சீலாவுக்கும் முன்பாக விழுந்து,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வர்களை வெளியே அழைத்துவந்து: ஆண்டவன்மாரே, இரட்சிக்கப்படுவதற்கு நான் என்ன செய்யவேண்டும் என்றா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தற்கு அவர்கள்: கர்த்தராகிய இயேசுகிறிஸ்துவை விசுவாசி, அப்பொழுது நீயும் உன் வீட்டாரும் இரட்சிக்கப்படுவீர்கள் என்று சொல்லி,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தற்கு அவர்கள்: கர்த்தராகிய இயேசுகிறிஸ்துவை விசுவாசி, அப்பொழுது நீயும் உன் வீட்டாரும் இரட்சிக்கப்படுவீர்கள் என்று சொல்லி,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வனுக்கும் அவன் வீட்டிலிருந்த யாவருக்கும் கர்த்தருடைய வசனத்தைப் போதித்தார்கள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மேலும் இராத்திரியில் அந்நேரத்திலேதானே அவன் அவர்களை அழைத்துக்கொண்டுபோய், அவர்களுடைய காயங்களைக் கழுவினான். அவனும் அவனுடையவர்கள் அனைவரும் உடனே ஞானஸ்நானம் பெற்றார்கள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மேலும் இராத்திரியில் அந்நேரத்திலேதானே அவன் அவர்களை அழைத்துக்கொண்டுபோய், அவர்களுடைய காயங்களைக் கழுவினான். அவனும் அவனுடையவர்கள் அனைவரும் உடனே ஞானஸ்நானம் பெற்றார்கள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பின்பு அவன் அவர்களைத் தன் வீட்டிற்குக் கூட்டிக்கொண்டுபோய், அவர்களுக்கு போஜனங்கொடுத்து, தன் வீட்டார் அனைவரோடுங்கூட தேவனிடத்தில் விசுவாசமுள்ளவனாகி மனமகிழ்ச்சியாயிருந்தான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பின்பு அவன் அவர்களைத் தன் வீட்டிற்குக் கூட்டிக்கொண்டுபோய், அவர்களுக்கு போஜனங்கொடுத்து, தன் வீட்டார் அனைவரோடுங்கூட தேவனிடத்தில் விசுவாசமுள்ளவனாகி மனமகிழ்ச்சியாயிருந்தான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பொழுது விடிந்தபின்பு: அந்த மனுஷரை விட்டுவிடுங்கள் என்று சொல்ல அதிகாரிகள் சேவகர்களை அனுப்பினார்கள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சிறைச்சாலைக்காரன் பவுலுக்கு இந்த வார்த்தைகளை அறிவித்து: உங்களை விடுதலையாக்கும்படிக்கு அதிகாரிகள் கட்டளை அனுப்பினார்கள்; ஆகையால் நீங்கள் இப்பொழுது புறப்பட்டுச் சமாதானத்துடனே போங்கள் என்றான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சிறைச்சாலைக்காரன் பவுலுக்கு இந்த வார்த்தைகளை அறிவித்து: உங்களை விடுதலையாக்கும்படிக்கு அதிகாரிகள் கட்டளை அனுப்பினார்கள்; ஆகையால் நீங்கள் இப்பொழுது புறப்பட்டுச் சமாதானத்துடனே போங்கள் என்றான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தற்குப் பவுல் ரோமராகிய எங்களை அவர்கள் நியாயம் விசாரியாமல், வெளியரங்கமாய் அடித்து, சிறைச்சாலையிலே போட்டார்கள்; இப்பொழுது இரகசியமாய் எங்களை விடுதலையாக்குகிறார்களோ? அப்படியல்ல, அவர்களே வந்து, எங்களை வெளியே அழைத்து அனுப்பிவிடட்டும் என்றான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தற்குப் பவுல் ரோமராகிய எங்களை அவர்கள் நியாயம் விசாரியாமல், வெளியரங்கமாய் அடித்து, சிறைச்சாலையிலே போட்டார்கள்; இப்பொழுது இரகசியமாய் எங்களை விடுதலையாக்குகிறார்களோ? அப்படியல்ல, அவர்களே வந்து, எங்களை வெளியே அழைத்து அனுப்பிவிடட்டும் என்றான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சேவகர் இந்த வார்த்தைகளை அதிகாரிகளுக்கு அறிவித்தார்கள். ரோமராயிருக்கிறார்களென்று அவர்கள் கேட்டபொழுது பயந்துவந்து,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வர்களுடனே தயவாய்ப் பேசி, அவர்களை வெளியே அழைத்துக்கொண்டுபோய், பட்டணத்தை விட்டுப் புறப்பட்டுப்போகும்படி கேட்டுக்கொண்டார்கள்,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அந்தப்படி அவர்கள் சிறைச்சாலையிலிருந்து புறப்பட்டு லீதியாளிடத்திற்குப்போய், சகோதரரைக் கண்டு, அவர்களுக்கு ஆறுதல் சொல்லிப் போய்விட்டார்கள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அந்தப்படி அவர்கள் சிறைச்சாலையிலிருந்து புறப்பட்டு லீதியாளிடத்திற்குப்போய், சகோதரரைக் கண்டு, அவர்களுக்கு ஆறுதல் சொல்லிப் போய்விட்ட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401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పౌలు దెర్బేకును లుస్త్రకును వచ్చెను. అక్కడతిమోతి అను ఒక శిష్యుడుండెను. అతడు విశ్వసించిన యొ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ూదురాలి కుమారుడు, అతని తండ్రి గ్రీసు దేశస్థు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అతడు లుస్త్రలోను ఈకొనియలోను ఉన్న సహోదరులవలన మంచిపేరు పొందినవ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అతడు తనతోకూడ బయలుదేరి రావలెనని పౌలుకోరి, అతని తండ్రి గ్రీసుదేశస్థుడని ఆ ప్రదేశములోని యూదు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ందరికి తెలియును గనుక వారినిబట్టి అతని తీసికొని సున్నతి చేయ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వారు ఆ యా పట్టణముల ద్వారా వెళ్లుచు, యెరూషలేములోనున్న అపొస్తలులును పెద్దలును నిర్ణయించిన విధు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ైకొనుటకు వాటిని వారికి అప్పగిం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గనుక సంఘములు విశ్వాసమందు స్థిరపడి, అనుదినము లెక్కకు విస్తరించుచ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ఆసియలో వాక్యము చెప్పకూడదని పరిశుద్ధాత్మ వారి నాటంకపరచినందున, వారు ఫ్రుగియ గలతీయ ప్రదేశముల ద్వార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ెళ్లిరి. ముసియ దగ్గరకు వచ్చి బితూనియకు వెళ్లుటకు ప్రయత్నము చేసిరి గా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యేసుయొక్క ఆత్మ వారిని వెళ్లనియ్యలే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అంతటవారు ముసియను దాటిపోయి త్రోయకు వచ్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అప్పుడు మాసిదోనియ దేశస్థుడొకడు నిలిచినీవు మాసిదోనియకు వచ్చి మాకు సహాయము చేయుమని తన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ేడుకొనుచున్నట్టు రాత్రివేళ పౌలునకు దర్శనము కలిగ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అతనికి ఆ దర్శనము కలిగినప్పుడు వారికి సువార్త ప్రకటించుటకు దేవుడు మమ్మును పిలిచియున్నాడని మే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శ్చయించుకొని వెంటనే మాసిదోనియకు బయలుదేరుటకు యత్నము చేసితివ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కాబట్టి మేము త్రోయను విడిచి ఓడ ఎక్కి తిన్నగా సమొత్రాకేకును, మరునాడు నెయపొలికిని, అక్కడ నుం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ఫిలిప్పీకిని వచ్చితివి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మాసిదోనియ దేశములో ఆ ప్రాంతమునకు అది ముఖ్యపట్టణమును రోమీయుల ప్రవాసస్థానమునై యున్నది. మే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న్నిదినములు ఆ పట్టణములో ఉంటిమ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విశ్రాంతి దినమున గవిని దాటి నదీతీరమున ప్రార్థన జరుగుననుకొని అక్కడికి వచ్చి కూర్చుండి, కూడివచ్చి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్త్రీలతో మాటలాడు చుంటిమ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అప్పుడు లూదియయను దైవభక్తిగల యొక స్త్రీ వినుచుండెను. ఆమె ఊదారంగు పొడిని అమ్ము తుయతై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ట్టణస్థురాలు. ప్రభువు ఆమె హృదయము తెరచెను గనుక పౌలు చెప్పిన మాటలయం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ఆమెయు ఆమె యింటివారును బాప్తిస్మము పొందినప్పుడు, ఆమె--నేను ప్రభువునందు విశ్వాసము గలదాననని మీ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ంచితే, నా యింటికి వచ్చియుండు డని వేడుకొని మమ్మును బలవంతము చేస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మేము ప్రార్థనాస్థలమునకు వెళ్లుచుండగా (పుతోను అను) దయ్యముపట్టినదై, సోదె చెప్పుటచేత తన యజమానుల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బహు లాభము సంపాదించుచున్న యొక చిన్నది మాకు ఎదురుగావ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ఆమె పౌలును మమ్మును వెంబడించిఈ మనుష్యులు సర్వోన్నతుడైన దేవుని దాసులు; వీరు మీకు రక్షణ మార్గ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6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చురించువారై యున్నారని కేకలువేసి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6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ఆమె ఈలాగు అనేక దినములు చేయుచుండెను గనుక పౌలు వ్యాకులపడి దానివైపు తిరిగినీవు ఈమెను వదలిపొమ్మ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6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ేసుక్రీస్తు నామమున ఆజ్ఞాపించుచున్నానని ఆ దయ్యముతో చెప్పెను; వెంటనే అది ఆమెను వదలిపో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6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ఆమె యజమానులు తమ లాభసాధనము పోయెనని చూచి, పౌలును సీలను పట్టుకొని గ్రామపు చావడిలోనిక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6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ధికారులయొద్దకు ఈడ్చుకొని పోయ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6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అంతట న్యాయాధిపతులయొద్దకు వారిని తీసికొనివచ్చిఈ మనుష్యులు యూదులై యుం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6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రోమీయులమైన మనము అంగీకరించుటకైనను చేయుటకైనను కూడని ఆచారములు ప్రచురించుచు, మన పట్టణము గలిబిల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6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యుచున్నారని చెప్ప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6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అప్పుడు జనసమూహము వారిమీదికి దొమి్మగా వచ్చెను. న్యాయాధిపతులును వారి వస్త్రములు లాగివేసి వార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6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బెత్తములతో కొట్టవలెనని ఆజ్ఞాపిం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6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వారు చాల దెబ్బలు కొట్టి వారిని చెరసాలలోవేసి భద్రముగా కనిపెట్టవలెనని చెరసాల నాయకు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6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ాజ్ఞాపిం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6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అతడు అట్టి ఆజ్ఞనుపొంది, వారిని లోపలి చెరసాలలోనికి త్రోసి, వారి కాళ్లకు బొండవేసి బిగ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6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అయితే మధ్యరాత్రివేళ పౌలును సీలయు దేవునికి ప్రార్థించుచు కీర్తనలు పాడుచునుండిరి; ఖయిదీ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6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నుచుండ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6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అప్పుడు అకస్మాత్తుగా మహా భూకంపము కలిగెను, చెరసాల పునాదులు అదరెను, వెంటనే తలుపులన్నియ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6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ెరచుకొనెను, అందరి బంధకములు ఊ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6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అంతలో చెరసాల నాయకుడు మేలుకొని, చెరసాల తలుపులన్నియు తెరచియుండుట చూచి, ఖయిదీలు పారిపోయిరనుకొన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6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త్తిదూసి, తన్ను తాను చంపుకొనబో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6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అప్పుడు పౌలునీవు ఏ హానియు చేసికొనవద్దు, మేమందరము ఇక్కడనే యున్నామని బిగ్గరగా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6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అతడు దీపముతెమ్మని చెప్పి లోపలికి వచ్చి, వణకుచు పౌలుకును సీలకును సాగిలప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6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వారిని వెలుపలికి తీసికొనివచ్చి అయ్యలారా, రక్షణపొందుటకు నేనేమి చేయవలెన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6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అందుకు వారుప్రభువైన యేసు నందు విశ్వాసముంచుము, అప్పుడు నీవును నీ యింటివారును రక్షణ పొందుదుర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6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ప్ప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6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అతనికిని అతని ఇంటనున్న వారికందరికిని దేవుని వాక్యము బోధిం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6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రాత్రి ఆ గడియలోనే అతడు వారిని తీసికొనివచ్చి, వారి గాయములు కడిగెను; వెంటనే అతడును అత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6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ఇంటివారందరును బాప్తిస్మము పొంద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6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మరియు అతడు వారిని ఇంటికి తోడుకొని వచ్చి భోజనముపెట్టి, దేవునియందు విశ్వాసముంచినవాడై త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6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ఇంటివారందరితోకూడ ఆనంద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6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ఉదయమైనప్పుడు న్యాయాధిపతులుఆ మనుష్యులను విడుదలచేయుమని చెప్పుటకు బంటులను పంప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6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చెరసాల నాయకుడీమాటలు పౌలునకు తెలిపిమిమ్మును విడుదలచేయుమని న్యాయాధిపతులు వర్తమానము పంపి యున్నా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6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నుక మీరిప్పుడు బయలుదేరి సుఖముగా పొండని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6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అయితే పౌలు వారు న్యాయము విచారింపకయే రోమీయులమైన మమ్మును బహిరంగముగా కొట్టించి చెరసాలలోవేయించ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6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ప్పుడు మమ్మును రహస్యముగా వెళ్లగొట్టుదురా? మేము ఒప్పము; వార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6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ఆ బంటులు ఈ మాటలు న్యాయాధిపతులకు తెలపగా, వీరు రోమీయులని వారు విని భయపడి వచ్చ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6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వారిని బతిమాలుకొని వెలుపలికి తీసికొనిపోయిపట్టణము విడిచిపొండని వారిని వేడుకొన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6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వారు చెరసాలలో నుండి వెలుపలికి వచ్చి లూదియ యింటికి వెళ్లిరి; అక్కడి సహోదరులను చూచి, ఆదరిం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6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బయలుదేరి పోయ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4">
  <a:themeElements>
    <a:clrScheme name="Theme8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2026-10-21T04:42:21Z</dcterms:created>
  <dcterms:modified xsi:type="dcterms:W3CDTF">2026-10-21T04:42:21Z</dcterms:modified>
  <dc:title>అపొస్తలుల కార్యములు : 16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