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கனே, என் ஞானத்தைக் கவனித்து, என் புத்திக்கு உன் செவியைச் சாய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ீ விவேகத்தைப்பேணிக்கொள்வாய், உன் உதடுகள் அறிவைக் காத்துக்கொள்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ரஸ்திரீயின் உதடுகள் தேன்கூடுபோல் ஒழுகும்; அவள் வாய் எண்ணெயிலும் மிருதுவ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செய்கையின் முடிவோ எட்டியைப்போலக் கசப்பும், இருபுறமுங் கருக்குள்ள பட்டயம்போல் கூர்மையு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காலடிகள் மரணத்துக்கு இறங்கும்; அவள் நடைகள் பாதாளத்தைப் பற்றிப்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ஜீவமார்க்கத்தைச் சிந்தித்துக்கொள்ளாதபடிக்கு, அவளுடைய நடைகள் மாறிமாறி விகாரப்படும்; அவைகளை அறியமுடிய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பிள்ளைகளே இப்பொழுது எனக்குச் செவிகொடுங்கள்; என் வாயின் வசனங்களை விட்டு நீங்காதி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ழியை அவளுக்குத் தூரப்படுத்து; அவளுடைய வீட்டின் வாசலைக்கிட்டிச் சேரா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ர்ந்தால் உன் மேன்மையை அந்நியர்களுக்கும், உன் ஆயுசின் காலத்தைக் கொடூரருக்கும் கொடுத்துவிடு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ர் உன் செல்வத்தினால் திருப்தியடைவார்கள்; உன் பிரயாசத்தின்பலன் புறத்தியாருடைய வீட்டில் சே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டிவிலே உன் மாம்சமும் உன் சரீரமும் உருவழியும்போது நீ துக்கித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யோ, போதகத்தை நான் வெறுத்தேனே, கடிந்துகொள்ளுதலை என் மனம் அலட்சியம்பண்ணினதே!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ோதகரின் சொல்லை நான் கேளாமலும், எனக்கு உபதேசம்பண்ணினவர்களுக்கு என் செவியைச் சாயாமலும் போனேனே!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பைக்குள்ளும் சங்கத்துக்குள்ளும் கொஞ்சங்குறைய எல்லாத் தீமைக்குமுள்ளானேனே! என்று முறையிடு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பைக்குள்ளும் சங்கத்துக்குள்ளும் கொஞ்சங்குறைய எல்லாத் தீமைக்குமுள்ளானேனே! என்று முறையிட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கிணற்றிலுள்ள தண்ணீரையும், உன் துரவில் ஊறுகிற ஜலத்தையும் பானம்பண்ண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ஊற்றுகள் வெளியிலும் உன் வாய்க்கால்கள் வீதிகளிலும் பாய்வ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அந்நியருக்கும் உரியவைகளாயிராமல், உனக்கே உரியவைகளாயிருப்ப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ஊற்றுக்கண் ஆசீர்வதிக்கப்படுவதாக; உன் இளவயதின் மனைவியோடே மகிழ்ந்திர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ே நேசிக்கப்படத்தக்க பெண்மானும், அழகான வரையாடும் போலிருப்பாளாக; அவளுடைய ஸ்தனங்களே எப்பொழுதும் உன்னைத் திருப்திசெய்வதாக; அவளுடைய நேசத்தால் நீ எப்பொழுதும் மயங்கியிரு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ே நேசிக்கப்படத்தக்க பெண்மானும், அழகான வரையாடும் போலிருப்பாளாக; அவளுடைய ஸ்தனங்களே எப்பொழுதும் உன்னைத் திருப்திசெய்வதாக; அவளுடைய நேசத்தால் நீ எப்பொழுதும் மயங்கியிருப்ப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கனே, நீ பரஸ்திரீயின்மேல் மயங்கித் திரிந்து, அந்நிய ஸ்திரீயின் மார்பைத் தழுவவேண்டியதென்ன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ுடைய வழிகள் கர்த்தரின் கண்களுக்கு முன்பாக இருக்கிறது; அவனுடைய வழிகளெல்லாவற்றையும் அவர் சீர்தூக்கிப்பார்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ன்மார்க்கனை அவனுடைய அக்கிரமங்களே பிடித்துக்கொள்ளும்; தன் பாவக்கயிறுகளால் கட்டப்பட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ுத்தியைக் கேளாததினால் மடிந்து, தன் மதிகேட்டின் மிகுதியினால் மயங்கிப்போ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కుమారుడా, నా జ్ఞానోపదేశము ఆలకింపుము వివేకముగల నా బోధకు చెవి యొగ్గ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నీవు బుద్ధికలిగి నడచుకొందువు తెలివినిబట్టి నీ పెదవులు మాటల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జారస్త్రీ పెదవులనుండి తేనె కారును దాని నోటి మాటలు నూనెకంటెను నునుపై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ానివలన కలుగు ఫలము ముసిణిపండంత చేదు అది రెండంచులుగల కత్తియంత పదునుగలద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ాని నడతలు మరణమునకు దిగుటకు దారితీయును దాని అడుగులు పాతాళమునకు చక్కగా చే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ది జీవమార్గమును ఏమాత్రమును విచారింపదు దానికి తెలియకుండనే దాని పాదములు ఇటు అటు తి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ుమారులారా, నా మాట ఆలకింపుడి నేను చెప్పు ఉపదేశమునుండి తొలగ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ారస్త్రీయుండు ఛాయకు పోక నీ మార్గము దానికి దూరముగా చేసికొనుము దాని యింటివాకిటి దగ్గరకు వెళ్ల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ెళ్లినయెడల పరులకు నీ ¸°వనబలమును క్రూరులకు నీ జీవితకాలమును ఇచ్చివేత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ఆస్తివలన పరులు తృప్తిపొందుదురు నీ కష్టార్జితము అన్యుల యిల్లు చేర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ుదకు నీ మాంసమును నీ శరీరమును క్షీణి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య్యో, ఉపదేశము నేనెట్లు త్రోసివేసితిని? నా హృదయము గద్దింపు నెట్లు తృణీకరించ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బోధకుల మాట నేను వినకపోతిని నా ఉపదేశకులకు నేను చెవియొగ్గ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సమాజ సంఘముల మధ్యనుండినను ప్రతివిధమైన దౌష్ట్యమునకు లోబడుటకు కొంచెమే యెడమాయెను అన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కొనుచు మూలు గుచు న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 సొంత కుండలోని నీళ్లు పానము చేయుము నీ సొంత బావిలో ఉబుకు జలము త్రాగ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ఊటలు బయటికి చెదరిపోదగునా? వీధులలో అవి నీటి కాలువగా పారద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న్యులు నీతోకూడ వాటి ననుభవింపకుండ అవి నీకే యుండవలె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 ఊట దీవెన నొందును. నీ ¸°వనకాలపు భార్యయందు సంతో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మె అతిప్రియమైన లేడి, అందమైన దుప్పి ఆమె రొమ్ములవలన నీవు ఎల్లప్పుడు తృప్తినొందు చుండుము.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మచేత నిత్యము బద్ధుడవై య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 కుమారుడా, జార స్త్రీయందు నీవేల బద్ధుడవై యుందువు? పరస్త్రీ రొమ్ము నీవేల కౌగలించుకొందు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రుని మార్గములను యెహోవా యెరుగును వాని నడతలన్నిటిని ఆయన గుర్త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ుష్టుని దోషములు వానిని చిక్కులబెట్టును వాడు తన పాపపాశములవలన బంధ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శిక్షలేకయే అట్టివాడు నాశనమగును అతిమూర్ఖుడై వాడు త్రోవతప్పి 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2026-10-20T02:02:35Z</dcterms:created>
  <dcterms:modified xsi:type="dcterms:W3CDTF">2026-10-20T02:02:35Z</dcterms:modified>
  <dc:title>సామెతలు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