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 சீயோனில் உமக்காகத் துதியானது அமைந்து காத்திருக்கிறது; பொருத்தனை உமக்குச் செலுத்தப்பட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ஜெபத்தைக் கேட்கிறவரே, மாம்சமான யாவரும் உம்மிடத்தில் வருவ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க்கிரம விஷயங்கள் என்மேல் மிஞ்சி வல்லமைகொண்டது; தேவரீரோ எங்கள் மீறுதல்களை நிவிர்த்தியாக்குகிறீ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ம்முடைய பிராகாரங்களில் வாசமாயிருக்கும்படி நீர் தெரிந்துகொண்டு சேர்த்துக்கொள்ளுகிறவன் பாக்கியவான்; உம்முடைய பரிசுத்த ஆலயமாகிய உமது வீட்டின் நன்மையால் திருப்தியாவ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ம்முடைய பிராகாரங்களில் வாசமாயிருக்கும்படி நீர் தெரிந்துகொண்டு சேர்த்துக்கொள்ளுகிறவன் பாக்கியவான்; உம்முடைய பரிசுத்த ஆலயமாகிய உமது வீட்டின் நன்மையால் திருப்தியாவோ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ூமியின் கடையாந்தரங்களிலும் தூரமான சமுத்திரங்களிலுமுள்ளவர்கள் எல்லாரும் நம்பும் நம்பிக்கையாயிருக்கிற எங்கள் இரட்சிப்பின் தேவனே, நீர் பயங்கரமான காரியங்களைச் செய்கிறதினால் எங்களுக்கு நீதியுள்ள உத்தரவு அருளுகிறீ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ூமியின் கடையாந்தரங்களிலும் தூரமான சமுத்திரங்களிலுமுள்ளவர்கள் எல்லாரும் நம்பும் நம்பிக்கையாயிருக்கிற எங்கள் இரட்சிப்பின் தேவனே, நீர் பயங்கரமான காரியங்களைச் செய்கிறதினால் எங்களுக்கு நீதியுள்ள உத்தரவு அருளுகிறீ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ல்லமையை இடைகட்டிக்கொண்டு, உம்முடைய பலத்தினால் பர்வதங்களை உறுதிப்படுத்த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முத்திரங்களின் மும்முரத்தையும் அவைகளுடைய அலைகளின் இரைச்சலையும், ஜனங்களின் அமளியையும் அமர்த்துகிறீ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டையாந்தர இடங்களில் குடியிருக்கிறவர்களும் உம்முடைய அடையாளங்களினிமித்தம் பயப்படுகிறார்கள்; காலையையும் மாலையையும் களிகூரப்பண்ணுகிறீ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டையாந்தர இடங்களில் குடியிருக்கிறவர்களும் உம்முடைய அடையாளங்களினிமித்தம் பயப்படுகிறார்கள்; காலையையும் மாலையையும் களிகூரப்பண்ணுகிறீ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ரீர் பூமியை விசாரித்து அதற்கு நீர்ப்பாய்ச்சுகிறீர்; தண்ணீர் நிறைந்த தேவநதியினால் அதை மிகவும் செழிப்பாக்குகிறீர்; இப்படி நீர் அதைத் திருத்தி, அவர்களுக்குத் தானியத்தை விளைவிக்கிறீ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ரீர் பூமியை விசாரித்து அதற்கு நீர்ப்பாய்ச்சுகிறீர்; தண்ணீர் நிறைந்த தேவநதியினால் அதை மிகவும் செழிப்பாக்குகிறீர்; இப்படி நீர் அதைத் திருத்தி, அவர்களுக்குத் தானியத்தை விளைவிக்கிறீ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ின் வரப்புகள் தணியத்தக்கதாய் அதின் படைச்சால்களுக்குத் தண்ணீர் இறைத்து, அதை மழைகளால் கரையப்பண்ணி, அதின் பயிரை ஆசீர்வதிக்கிறீ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ின் வரப்புகள் தணியத்தக்கதாய் அதின் படைச்சால்களுக்குத் தண்ணீர் இறைத்து, அதை மழைகளால் கரையப்பண்ணி, அதின் பயிரை ஆசீர்வதிக்கிறீ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ருஷத்தை உம்முடைய நன்மையால் முடிசூட்டுகிறீர்; உமது பாதைகள் நெய்யாய்ப் பொழி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னாந்தர தாபரங்களிலும் பொழிகிறது; மேடுகள் சுற்றிலும் பூரிப்பாயிருக்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ேய்ச்சலுள்ள வெளிகளில் ஆடுகள் நிறைந்திருக்கிறது; பள்ளத்தாக்குகள் தானியத்தால் மூடியிருக்கிறது; அவைகள் கெம்பீரித்துப் பாடு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ேய்ச்சலுள்ள வெளிகளில் ஆடுகள் நிறைந்திருக்கிறது; பள்ளத்தாக்குகள் தானியத்தால் மூடியிருக்கிறது; அவைகள் கெம்பீரித்துப் பாடு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ದೇವರೇ, ಚೀಯೋನಿನಲ್ಲಿ ನಿನಗೋಸ್ಕರ ಸ್ತೋತ್ರವು ಕಾದಿದೆ. ನಿನಗೆ ಅಲ್ಲಿ ಪ್ರಮಾ ಣವು ಸಲ್ಲಿಸಲ್ಪಡ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ಪ್ರಾರ್ಥನೆಯನ್ನು ಕೇಳು ವಾತನೇ, ನಿನ್ನ ಬಳಿಗೆ ಎಲ್ಲಾ ಜನರು ಬರ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ಕ್ರಮಗಳು ನನಗೆ ವಿರೋಧವಾಗಿ ಬಲಗೊಂಡಿವೆ; ನಮ್ಮ ದ್ರೋಹಗಳನ್ನಾದರೋ ನೀನು ತೊಳೆದು ಬಿಡ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ೀನು ಆದುಕೊಂಡು ನಿನ್ನ ಬಳಿಗೆ ಬರ ಮಾಡಿಕೊಳ್ಳುವವನು ಧನ್ಯನು; ನಿನ್ನ ಅಂಗಳಗಳಲ್ಲಿ ಅವನು ವಾಸವಾಗಿರುವನು.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ರಿಶುದ್ಧ ಮಂದಿರ ವಾದ ನಿನ್ನ ಆಲಯದ ಒಳ್ಳೇದರಿಂದ ನಾವು ತೃಪ್ತರಾಗುವ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ಮ್ಮ ರಕ್ಷಣೆಯ ಓ ದೇವರೇ, ಭಯಂಕರವಾದ ವುಗಳಿಂದ ನೀತಿಯಲ್ಲಿ ನೀನು ನಮಗೆ ಉತ್ತರ ಕೊಡುವಿ; ಭೂಮಿಯ ಎಲ್ಲಾ ಅಂತ್ಯಗಳ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ಮುದ್ರ ದಲ್ಲಿ ದೂರವಾದವರಿಗೂ ನೀನು ಭರವಸವಾಗ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ಬೆಟ್ಟಗಳನ್ನು ತನ್ನ ಶಕ್ತಿಯಿಂದ ನಿಲ್ಲಿಸುವಾತನೇ, ಪರಾಕ್ರಮದಿಂದ ನಡುಕಟ್ಟಿಕೊಂಡಾತನ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ಸಮುದ್ರ ಗಳ ಘೋಷವನ್ನೂ ಅವುಗಳ ತೆರೆಗಳ ಘೋಷವನ್ನೂ ಪ್ರಜೆಗಳ ಕೋಲಾಹಲವನ್ನೂ ಅಣಗಿಸುವಾತನ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ಭೂಮಿಯ ಕಟ್ಟಕಡೆಗಳಲ್ಲಿ ವಾಸಿಸುವವರು ಸಹ ನಿನ್ನ ಗುರುತುಗಳಿಗೆ ಭಯಪಡುವರು. ಉದಯಾಸ್ತ ಮಾನ ಸಮಯ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ತ್ಸಾಹಧ್ವನಿಗೈಯುವಂತೆ ನೀನು ಮಾಡುತ್ತ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ೀನು ಭೂಮಿಯನ್ನು ಕಟಾಕ್ಷಿಸಿ ಅದನ್ನು ತೋಯಿಸಿ ನೀರಿನಿಂದ ತುಂಬಿರುವಂತೆ ದೇವರ ನದಿ ಯಿಂದ ಅದನ್ನು ಚೆನ್ನ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ದಗೊಳಿಸುತ್ತೀ; ಹೀಗೆ ಭೂಮಿಯನ್ನು ಸಿದ್ಧಮಾಡಿ ಮನುಷ್ಯರಿಗೆ ಧಾನ್ಯವನ್ನು ಒದಗಿಸುತ್ತ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ಉಳುವೆಯ ಸಾಲುಗಳನ್ನು ಸಮೃದ್ಧಿ ಯಾಗಿ ತ್ಯಾವಿಸುತ್ತೀ; ನೇಗಿಲ ಸಾಲುಗಳನ್ನು ಸಮಮಾಡುತ್ತೀ; ಸುರಿಯುವ ಮಳೆಯಿಂದ ಅ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ೃದು ಮಾಡುತ್ತೀ; ಅದರ ಮೊಳಿಕೆಯನ್ನು ಆಶೀರ್ವದಿಸುತ್ತ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ವರುಷಕ್ಕೆ ನಿನ್ನ ಸುಭಿಕ್ಷಕಿರೀಟ ಇಡುತ್ತೀ; ನಿನ್ನ ಮಾರ್ಗಗಳಲ್ಲಿ ಸಮೃದ್ಧಿಯನ್ನು ಸುರಿಸುತ್ತ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ರ ಣ್ಯದ ಹುಲ್ಲುಗಾವಲುಗಳ ಮೇಲೂ ಸುರಿಯ ಮಾಡುತ್ತೀ; ಚಿಕ್ಕಗುಡ್ಡಗಳು ಎಲ್ಲಾ ಕಡೆಗಳಲ್ಲೂ ಉಲ್ಲಾ ಸಿಸುತ್ತ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ಹುಲ್ಲುಗಾವಲುಗಳು ಮಂದೆಗಳನ್ನು ಹೊದ್ದುಕೊಳ್ಳುತ್ತವೆ; ಕಣಿವೆಗಳೂ ಧಾನ್ಯದಿಂದ ಮುಚ್ಚಿ ರುತ್ತವೆ, ಉತ್ಸಾಹಪಡುತ್ತವ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ತ್ತು ಹಾಡುತ್ತ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2026-10-21T10:23:48Z</dcterms:created>
  <dcterms:modified xsi:type="dcterms:W3CDTF">2026-10-21T10:23:48Z</dcterms:modified>
  <dc:title>ಕೀರ್ತನೆಗಳು : 65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