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ாவில் இயேசு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ே கூற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ியரை பரலோ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க்கியவான்களாய் மாற்று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க்கள் எழும்ப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சாக்கள் எழும்ப வேண்டு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வல்ல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ியாக வேண்டு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 இறங்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விளங்க வே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தெய்வ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ாதிகள் முழங்க வேண்டும்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ன் ஜனங்கள் கா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றப்பின் வாயில் நிற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தேடும் மனி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தான் இன்றே படைப்போம் -2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2026-11-02T06:23:23Z</dcterms:created>
  <dcterms:modified xsi:type="dcterms:W3CDTF">2026-11-02T06:23:23Z</dcterms:modified>
  <dc:title>துதிப் பாடல்கள் : 392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