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presProps" Target="presProps.xml"/>
  <Relationship Id="rId106" Type="http://schemas.openxmlformats.org/officeDocument/2006/relationships/viewProps" Target="viewProps.xml"/>
  <Relationship Id="rId10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ப் பத்சேபாள்: நல்லது, நான் உனக்காக ராஜாவிடத்தில் பேசுவேன் என்றா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மேயி எருசலேமிலிருந்து காத் ஊருக்குப் போய், திரும்பிவந்தான் என்று சாலொமோனுக்கு அறிவிக்கப்பட்டபோ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பூலோகத்தார் யாவரும் போகிற வழியே போகிறேன்; நீ திடன் கொண்டு புருஷனாயிரு.]]></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4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১ রাজাব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এরপর রাজা দায়ূদের মৃত্যু হলে, দায়ূদ শহরে তাঁকে সমাধিস্থ করা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দায়ূদ 40 বছর ইস্রায়েলে শাসন করেছিলেন| তিনি হিব্রোণে 7 বছর ও জেরুশালেমে 33 বছর শাসন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অতঃপর শলোমন রাজা হয়ে তাঁর পিতার সিংহাসনে বসে রাজা দায়ূদের রাজ্য পুরোপুরি নিজের দখলে আ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হগীতের পুত্র আদোনিয় এসময়ে এক দিন শলোমনের মা বত্‌শেবার সঙ্গে দেখা করতে এলেন| বত্‌শেবা তখন তাঁ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জ্ঞেস করলেন, “তুমি কি বন্ধুত্ব ও প্রীতির সম্পর্ক বজায় রাখতে চাও?”আদোনিয় তাঁকে সে বিষয়ে নিশ্চি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বললেন, “এ ব্যাপারে আপনার চিন্তার কোন কারণ 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তবে আপনার কাছে আমার কিছু বক্তব্য আছে|”বত্‌শেবা বলল, “বলো কি ব্যা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আদোনিয় বলল, “আপনার মনে রাখা দরকার য়ে, এক সময়ে এ রাজ্য আমারই ছিল| ইস্রায়েলের লোকরা ভেবে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ই তাদের রাজা| কিন্তু ঈশ্বর এই অবস্থার পরিবর্তন করেছিলেন এবং শলোমনকে রাজা হিসেবে মনোনীত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ইচ্ছায আমার ভাই এখন তাদের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তুমি আমার নির্দেশ মেনে চলবে বলেও কেন তা অমান্য করলে? কেন নিজের প্রতিশ্রুতি ভঙ্গ করলে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আমার আপনার কাছে একটি প্রার্থনা আছে, দয়া করে আমায় নিরাশ করবেন না|”বত্‌শেবা জানতে চাইলেন,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 তোমার ই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তুমি ভালো করেই জানো বিভিন্ন সময়ে তুমি আমার পিতা দায়ূদেরও বিরুদ্ধাচরণ করেছ| এখন সেই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চরণের জন্য প্রভু তোমায় শাস্তি 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আদোনিয় বলল, “আমি জানি, রাজা শলোমন কখনও আপনার আদেশ অমান্য করবেন না| আপনি অনুগ্রহ করে তাঁকে আ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নেমের অবীশগকে বিয়ে করার সম্মতি দিতে বল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কিন্তু প্রভু আমায় আশীর্বাদ করবেন এবং রাজা দায়ূদের রাজ্য বাধামুক্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বত্‌শেবা বলল, “এ বিষয়ে আগে তাঁকে রাজার সঙ্গে কথা বল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একথা বলে রাজা শিমিযিকে হত্যার আদেশ দিলেন বনাযকে| বনায শিমিযিকে হত্যা করল| অবশেষে শলোম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যের পূর্ণ কর্ত্তৃত্ব লাভ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কথা মতো বত্‌শেবা বিষযটি নিয়ে রাজা শলোমনের সঙ্গে কথা বলতে গেলেন| শলোমন তাঁকে আসতে দে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ড়াতাড়ি নিজের জায়গা ছেড়ে উঠে দাঁড়িয়ে মাথা ঝুঁকিযে সম্মান জানালেন| তারপর সিংহাসনে বসে ভৃত্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মায়ের জন্য আরেকটি সিংহাসন আনতে হুকুম দিলেন| বত্‌শেবা গিয়ে তাঁর পুত্রের ডানপাশে বস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তারপর বললেন, “তোমার কাছে একটা ছোট জিনিস চাইতে এসেছি, আমাকে নিরাশ করো না|”রাজা বললেন, “মা,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কাছে যা খুশি তাই চাইতে পারো, আমি আপত্তি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বত্‌শেবা তখন বললেন, “তাহলে তোমার ভাই আদোনিয়কে শূনেমের অবীশগ বলে সেই মেয়েটিকে বিয়ে করতে অনু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একথা শুনে শলোমন তাঁর মাকে বললেন, “তুমি শুধু অবীশগকেই আদোনিয়র হাতে তুলে দিতে বলছ কেন? তার চে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 না কেন, ওকেই এবার রাজা করে দিই| হাজার হোক ও আমার বড় ভাই, যাজক অবিয়াথর ও য়োয়াবও ওকে সমর্থ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এরপর ক্রুদ্ধ শলোমন প্রভুর নামে প্রতিশ্রুতি করে বললেন, “আমি প্রতিশ্রুতি করছি, এর মূল্য আদোনি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তে হবে| এজন্য ওকে প্রাণ দি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প্রভু তাঁর প্রতিশ্রুতি মতো আমাকে ইস্রায়েলের রাজা করেছেন, আমার পিতা দায়ূদের রাজ সিংহাসনে আমা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যেছেন| তাঁর প্রতিশ্রুতি অনুযায়ীএ রাজ্য আমার ও আমার পরিবারের| এখন প্রভুর জীবিত থাকাটা য়েমন স্থি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শ্চিত, তেমনি আমি শপথ নিয়ে বলছি য়ে আদোনিয় আজই মারা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এরপর শলোমন, য়েমন ভাবে যিহোয়াদার পুত্র বনাযকে নির্দেশ দিলেন, তেমনি বনায গেলেন এবং আদোনি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যা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রপর রাজা শলোমন যাজক অবিয়াথরকে ডেকে বললেন, “তোমাকে আমার হত্যা করা উচিত্‌, কিন্তু আমি এ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কে হত্যা করব না, সুতরাং তুমি তোমার বাড়ি অনাথোতে য়েতে পারো, কারণ তুমি আমার পিতা দায়ূদের সঙ্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দযাত্রার সময় প্রভুর পবিত্র সিন্দুকটি বয়ে নিয়ে গিয়েছিলে| আর আমি একথাও জানি, আমার পিতার দুঃস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ও তাঁর পাশে দাঁড়িয়ে কষ্ট ভোগ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শলোমন অবিয়াথরকে একথাও বললেন য়ে সে আর যাজক হিসেবে প্রভুর সেবা কাজ করতে পারবে না| প্রভু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লেন সেই অনুযায়ীএই ঘটনাটি ঘটেছিল| যাজক এলি ও তার পরিবার সম্পর্কে ঈশ্বর একথা শীলোতে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অবিয়াথর এলিরই উত্তরপুরুষ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এখবর পেয়ে য়োয়াব খুব ভয পেয়ে গেলেন| য়োয়াব অবশালোমকে সমর্থন না করলেও আদোনিয়র পক্ষে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ই য়োয়াব তাড়াতাড়ি প্রভুর তাঁবুতে গিয়ে প্রাণ বাঁচানোর জন্য বেদীর শরণ 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পরে রাজা শলোমনের কাছে সংবাদ এল য়ে য়োয়াব প্রভুর তাঁবুর বেদীর কাছে আছেন, সুতরাং শলোমন বনা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য়াবকে হত্যা করার নির্দেশ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বনায তখন প্রভুর তাঁবুর সামনে গিয়ে বললেন, “রাজার নির্দেশ মেনে তুমি ভালোয ভালোয বেরি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কিন্তু য়োয়াব বললেন, “না আমি এখানেই মরতে চাই|”বনায তখন ফিরে গিয়ে রাজাকে য়োয়াব যা বলেছেন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অতঃপর রাজা নির্দেশ দিলো, “তাহলে ও যা বলেছে তাই হোক্| ওকে ওখানেই হত্যা করো আর তারপর ওকে কবর দা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 মাত্র তারপরই আমি ও আমার পরিবারের সকলে য়োয়াবের দোষ থেকে মুক্তি পাব, য়েটা সে নিরপরাধ লোক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যা করার ফলে হ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য়োয়াব, যারা ওর থেকে অনেক ভালো লোক ছিল দুই ব্যক্তি, ইস্রায়েলের সেনানায়ক নেরের পুত্র অবনের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থরের পুত্র যিহূদার সেনাবাহিনীর প্রধান অমাসাকে হত্যা করেছিল| আমার পিতা দায়ূদ সে সময় য়োয়াবের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পকর্মের কথা জানতেন না বলে ও রেহাই পেয়ে গিয়েছিল| তাই প্রভু ঐ লোকদের হত্যার জন্য য়োয়াবকে শা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তাকে এবং তার পরিবারের সকলকেই এই কর্মফল ভোগ করতে হবে| কিন্তু ঈশ্বর নিশ্চয়ই দায়ূদ ও তাঁর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র উত্তরপুরুষদের ও তাঁদের রাজত্বে শান্তি আন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তখন যিহোয়াদার পুত্র বনায গিয়ে য়োয়াবকে হত্যা করল| য়োয়াবকে মরুভূমিতে তাঁর বাড়ির কাছে ক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ওয়া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এরপর শলোমন বনাযকে য়োয়াবের জায়গায় সেনাবাহিনীর প্রধান নিযুক্ত করলেন| এছাড়াও তিনি অবিয়াথ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য়গায় সাদোককে নতুন প্রধান যাজক হিসেবে নিয়োগ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তারপর রাজা শিমিযিকে ডেকে পাঠিয়ে তাকে জেরুশালেমে নিজের জন্য একটা বাড়ি বানিয়ে সেখানেই থাক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র্দেশ দিলেন| তিনি বললেন শিমিযি য়েন কোন মতেই শহর ছেড়ে অন্য কোথাও না 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রাজা শলোমন তাকে সাবধানও করে দিয়েছিলেন| “যদি তুমি জেরুশালেম ত্যাগ কর এবং কিদ্রোণের খালের ওপা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 বাড়াও তবে তোমাকে মরতে হবে এবং তার জন্য তুমি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শিমিযি একথায় সম্মতি জানিয়ে বলল, “ঠিক আছে মহারাজ, আমি আপনার নির্দেশ মেনেই চলবো|” তাঁর কথা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রপর দীর্ঘদিন শিমিযি জেরুশালেমেই বাস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কিন্তু তিন বছর পরে শিমিযির দুই ক্রীতদাস পালিয়ে গিয়ে মাখার পুত্র গাতীয রাজা আখীশের রাজ্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শ্রয় নি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একথা জানতে পেরে শিমিযি তার গাধায চড়ে গাতীয রাজা আখীশের কাছ থেকে তাদের ফিরিযে এনে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কিন্তু কেউ একজন গিয়ে একথা শলোমনের কানে তু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শলোমন শিমিযিকে ডেকে পাঠিয়ে বললেন, “আমি ঈশ্বরের নামে শপথ করে তোমায় বলেছিলাম য়ে তুমি জেরুশা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হরের বাইরে পা দিলে তোমার মৃত্যুদণ্ড হবে| আমি তোমাকে সাবধান করে দিয়েছিলাম য়ে তোমার নিজের ভু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তোমার মৃত্যু হবে এবং তুমি আমার কথা মেনে চলতে রাজী হ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ইতিমধ্যে দায়ূদের মৃত্যুর সময় ঘনিয়ে এল| তিনি তখন শলোমনকে ডেকে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আমার আর বেশী দিন নেই, সব লোকের মতোই আমিও মারা যাব| কিন্তু তুমি এখন বলবান ও পূর্ণবযস্ক হয়ে উঠে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এখন নিষ্ঠার সঙ্গে তোমার প্রভু ঈশ্বরের আজ্ঞা মেনে চল| মোশির বিধিপুস্তকে য়েমন লেখা আছে বিভি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ষয়ে তাঁর বিধি এবং আদেশ এবং সিদ্ধান্ত ও চুক্তি সতর্ক ভাবে মেনে চলবে| যদি তুমি মেনে চলো তাহলে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সব কাজে প্রতিটি ক্ষেত্রে সফল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শলোমন, তুমি যদি ঈশ্বরের আজ্ঞাবহ হয়ে তাঁর নির্দেশিত পথে জীবনযাপন করো, তিনিও তাঁর এই প্রতিশ্রু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থা মনে রাখবেন| প্রভু আমাকে বলেছিলেন, ‘যদি তোমার সন্তানসন্ততিরা সমস্ত হৃদয় দিয়ে এবং নিষ্ঠা সহ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নির্দেশ অনুযায়ীজীবনযাপন করে তাহলে সদাসর্বদা তোমারই বংশের কেউ না কেউ ইস্রায়েলের রাজ সিংহা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ন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দায়ূদ আরও বললেন, “তোমার নিশ্চয়ই মনে আছে, সরূযার পুত্র য়োয়াব আমার সঙ্গে কি করেছিল? 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সেনাবাহিনীর দুই সেনাপতিকে হত্যা করেছিল| সে নেরের পুত্র অবনেরকে আর য়েথরের পুত্র অমাসা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যা করেছিল| মনে রেখো, শান্তির সময়ে সে এই দুজনকে হত্যা করেছিল এবং তাদের রক্তে তার পাযের জু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ঞ্জিত করেছিল| তাকে শাস্তি দেওয়া আমার কর্ত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কিন্তু এখন তুমি রাজা| তোমার যা বিবেচনায সঙ্গত বলে মনে হয়, সে ভাবেই ওকে শাস্তি দিও ও সে য়ে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য়েছে তা নিশ্চিত কর| বার্দ্ধক্যের সুস্থ স্বাভাবিক মৃত্যু য়েন ও ভোগ করতে না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গিলিয়দের বর্সিল্লযের সন্তানদের সঙ্গে ভাল ব্যবহার করো| তাদের সঙ্গে বন্ধুত্ব করো ও তাদের নিমন্ত্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এক সঙ্গে খাওয়া দাওয়া করো| কারণ আমি যখন তোমার ভাই অবশালোমের থেকে পালিয়ে বেড়াচ্ছিলাম, আমার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পদের দিনে ওরা আমায় সাহায্য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র মনে রেখো বিন্যামীন পরিবারগোষ্ঠীর বহুরীম নিবাসী গেরার পুত্র শিমিযি এখনও কাছে পিঠেই কোথাও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যখন মহনযিমে পালিয়ে যাই সে আমাকে নিদারুণ অভিশাপ দিয়ে অভিশপ্ত করেছিল| পরে যখন যর্দন নদীর তীরে 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সঙ্গে দেখা করতে আসে আমি প্রভুর শপথ করে বলেছিলাম, আমি শিমিযিকে হত্যা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কিন্তু দেখো, ওকে য়েন শাস্তি না দিয়ে ছেড়ে দিও না| তুমি য়থেষ্টই বিচক্ষণ হয়েছ, কি করা দরকার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 নিজেই বুঝতে পারবে, কিন্তু দেখো ওকে বার্দ্ধক্যের শান্ত মৃত্যু ভোগ করতে দিও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2]]></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2026-10-20T09:55:48Z</dcterms:created>
  <dcterms:modified xsi:type="dcterms:W3CDTF">2026-10-20T09:55:48Z</dcterms:modified>
  <dc:title>১ রাজাবলি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