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அரமனை வாசலிலிருக்கிற ராஜாவின் ஊழியக்காரர் மொர்தெகாயைப் பார்த்து: நீ ராஜாவின் கட்டளையை மீறுகிறது என்ன என்று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அரமனை வாசலிலிருக்கிற ராஜாவின் ஊழியக்காரர் மொர்தெகாயைப் பார்த்து: நீ ராஜாவின் கட்டளையை மீறுகிறது என்ன என்று கே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അഹശ്വേരോശ്‌രാജാവു ആഗാഗ്യനായ ഹമ്മെദാഥയുടെ മകൻ ഹാമാന്നു കയറ്റവും ഉന്നതപദവിയും കൊ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ഇരിപ്പിടം തന്നോടുകൂടെ ഇരിക്കുന്ന സകലപ്രഭുക്കന്മാരുടെയും ഇരിപ്പിടങ്ങൾക്കു മേലായി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ാജാവിന്റെ വാതിൽക്കലെ രാജഭൃത്യന്മാർ ഒക്കെയും ഹാമാനെ കുമ്പിട്ടു നമസ്ക്കരിച്ചു; രാജാവു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ബന്ധിച്ചു അങ്ങനെ കല്പിച്ചിട്ടുണ്ടായിരുന്നു. എങ്കിലും മൊർദ്ദെഖായി അവനെ കുമ്പിട്ട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്കര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ോൾ രാജാവിന്റെ വാതിൽക്കലെ രാജഭൃത്യന്മാർ മൊർദ്ദെഖായിയോടു: നീ രാജകല്പന ലംഘിക്കുന്നതു എന്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ഇങ്ങനെ ദിവസംപ്രതി അവനോടു പറഞ്ഞിട്ടും അവൻ അവരുടെ വാക്കു കേൾക്കാതിരുന്നതിനാൽ മൊർദ്ദെഖ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രുമാറ്റം നിലനില്ക്കുമോ എന്നു കാണേണ്ടതിന്നു അവർ അതു ഹാമാനോടു അറിയിച്ചു; താൻ യെഹൂദൻ എന്നു അവൻ അവര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ിട്ട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ൊർദ്ദെഖായി തന്നെ കുമ്പിട്ടു നമസ്കരിക്കുന്നില്ലെന്നു കണ്ടിട്ടു ഹാമാൻ കോപംകൊണ്ടു നി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മൊർദ്ദെഖായിയെ മാത്രം കയ്യേറ്റം ചെയ്യുന്നതു അവന്നു പുച്ഛകാര്യമായി തോന്നി; മൊർദ്ദെഖ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 ഇന്നതെന്നു അവന്നു അറിവു കിട്ടീട്ടുണ്ടായിരുന്നു; അതുകൊണ്ടു അഹശ്വേരോശിന്റെ രാജ്യത്തെല്ലാടവും ഉ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ൊർദ്ദെഖായിയുടെ ജാതിക്കാരായ യെഹൂദന്മാരെയൊക്കെയും നശിപ്പിക്കേണ്ടതിന്നു ഹാമാൻ തരം അന്വേ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ഹശ്വേരോശ്‌രാജാവിന്റെ പന്ത്രണ്ടാം ആണ്ടിൽ നീസാൻ മാസമായ ഒന്നാം മാസത്തിൽ അവർ ആദാർ എന്ന പന്ത്രണ്ട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സംവരെയുള്ള ഓരോ ദിവസത്തെയും ഓരോ മാസത്തെയും കുറിച്ചു ഹാമാന്റെ മുമ്പിൽവെച്ചു പൂര് എന്ന ചീ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 ഹാമാൻ അഹശ്വേരോശ്‌രാജാവിനോടു: നിന്റെ രാജ്യത്തിലെ സകല സംസ്ഥാനങ്ങളിലുമുള്ള ജാതിക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ജാതി ചിന്നിച്ചിതറിക്കിടക്കുന്നു; അവരുടെ ന്യായപ്രമാണങ്ങൾ മറ്റുള്ള സകലജാതികളുടേതിന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ത്യാസപ്പെട്ടിരിക്കുന്നു; അവർ രാജാവിന്റെ പ്രമാണങ്ങളെ അനുസരിക്കുന്നതുമില്ല; അതുകൊണ്ടു അവരെ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ന്നതു രാജാവിന്നു യോഗ്യ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രാജാവിന്നു സമ്മതമുണ്ടെങ്കിൽ അവരെ നശിപ്പിക്കേണ്ടതിന്നു സന്ദേശം എഴുതി അയക്കേണം; എന്നാ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വിചാരകന്മാരുടെ കയ്യിൽ പതിനായിരം താലന്ത് വെള്ളി രാജാവിന്റെ ഭണ്ഡാരത്തിലേക്കു കൊടുത്തയക്കാ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രാജാവു തന്റെ മോതിരം കയ്യിൽനിന്നു ഊരി ആഗാഗ്യനായ ഹമ്മെദാഥയുടെ മകനായി യെഹൂദന്മാരുടെ ശത്രു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ാമാ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രാജാവു ഹാമാനോടു: ഞാൻ ആ വെള്ളിയെയും ആ ജാതിയെയും നിനക്കു ദാനം ചെയ്യുന്നു; ഇഷ്ടംപോലെ ചെയ്തുകൊൾ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ഒന്നാം മാസം പതിമ്മൂന്നാം തിയ്യതി രാജാവിന്റെ രായസക്കാരെ വിളിച്ചു; ഹാമാൻ കല്പിച്ച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അവർ രാജപ്രതിനിധികൾക്കും ഓരോ സംസ്ഥാനത്തിലെ ദേശാധിപധികൾക്കും അതതു ജ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ർക്കും അതതു സംസ്ഥാനത്തിലേക്കു അവിടത്തെ അക്ഷരത്തിലും അതതു ജനത്തിന്നും അവരുടെ ഭാഷ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; അഹശ്വേരോശ്‌രാജാവിന്റെ നാമത്തിൽ അതെഴുതി രാജമോതിരംകൊണ്ടു മുദ്ര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ദാർമാസമായ പന്ത്രണ്ടാം മാസം പതിമ്മൂന്നാം തിയ്യതി തന്നേ സകലയെഹൂദന്മാരെയും ആബാലവൃ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ുങ്ങളെയും സ്ത്രീകളെയും കൂടെ നശിപ്പിച്ചു കൊന്നുമുടിക്കയും അവരുടെ വസ്തുവക കൊള്ളയി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മെന്നു രാജാവിന്റെ സകലസംസ്ഥാനങ്ങളിലേക്കും അഞ്ചൽക്കാർവശം എഴുത്തു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ന്നത്തേക്കു ഒരുങ്ങിയിരിക്കേണമെന്നു സകലജാതികൾക്കും പരസ്യം ചെയ്യേണ്ടതിന്നു കൊടുത്ത തീർപ്പ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ർപ്പു ഓരോ സംസ്ഥാനത്തിലും പ്രസിദ്ധ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ഞ്ചൽക്കാർ രാജ കല്പന പ്രമാണിച്ചു ക്ഷണത്തിൽ പുറപ്പെട്ടു പോയി; ശൂശൻ രാജധാനിയിലും ആ തീർപ്പു പരസ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; രാജാവും ഹാമാനും കുടിപ്പാൻ ഇരുന്നു; ശൂശമ്പട്ടണമോ കല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2026-10-20T01:27:47Z</dcterms:created>
  <dcterms:modified xsi:type="dcterms:W3CDTF">2026-10-20T01:27:47Z</dcterms:modified>
  <dc:title>എസ്തേർ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