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கர்த்தரை நம்பியிருக்கிறேன்; பின்னை ஏன் நீங்கள் என் ஆத்துமாவை நோக்கி: பட்சியைப்போல உன் மலைக்குப் பறந்துபோ என்று சொல்லுகிறீ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கர்த்தரை நம்பியிருக்கிறேன்; பின்னை ஏன் நீங்கள் என் ஆத்துமாவை நோக்கி: பட்சியைப்போல உன் மலைக்குப் பறந்துபோ என்று சொல்லுகிறீ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 துன்மார்க்கர் வில்லை வளைத்து, செம்மையான இருதயத்தார்மேல் அந்தகாரத்தில் எய்யும்படி தங்கள் அம்புகளை நாணிலே தொடுக்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 துன்மார்க்கர் வில்லை வளைத்து, செம்மையான இருதயத்தார்மேல் அந்தகாரத்தில் எய்யும்படி தங்கள் அம்புகளை நாணிலே தொடுக்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ஸ்திபாரங்களும் நிர்மூலமாகிறதே, நீதிமான் என்னசெய்வான்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தம்முடைய பரிசுத்த ஆலயத்தில் இருக்கிறார்; கர்த்தருடைய சிங்காசனம் பரலோகத்தில் இருக்கிறது, அவருடைய கண்கள் மனுபுத்திரரைப் பார்க்கிறது; அவருடைய இமைகள் அவர்களைச் சோதித்தறி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தம்முடைய பரிசுத்த ஆலயத்தில் இருக்கிறார்; கர்த்தருடைய சிங்காசனம் பரலோகத்தில் இருக்கிறது, அவருடைய கண்கள் மனுபுத்திரரைப் பார்க்கிறது; அவருடைய இமைகள் அவர்களைச் சோதித்தறி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தம்முடைய பரிசுத்த ஆலயத்தில் இருக்கிறார்; கர்த்தருடைய சிங்காசனம் பரலோகத்தில் இருக்கிறது, அவருடைய கண்கள் மனுபுத்திரரைப் பார்க்கிறது; அவருடைய இமைகள் அவர்களைச் சோதித்தறி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நீதிமானைச் சோதித்தறிகிறார்; துன்மார்க்கனையும் கொடுமையில் பிரியமுள்ளவனையும் அவருடைய உள்ளம் வெற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ுன்மார்க்கர்மேல் கண்ணிகளை வருஷிக்கப்பண்ணுவார்: அக்கினியும் கந்தகமும் கடுங்கோடைக் கொந்தளிப்பும் அவர்கள் குடிக்கும் பாத்திரத்தின் பங்க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ுன்மார்க்கர்மேல் கண்ணிகளை வருஷிக்கப்பண்ணுவார்: அக்கினியும் கந்தகமும் கடுங்கோடைக் கொந்தளிப்பும் அவர்கள் குடிக்கும் பாத்திரத்தின் பங்க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நீதியுள்ளவர், நீதியின்மேல் பிரியப்படுவார்; அவருடைய முகம் செம்மையானவனை நோக்கிய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நீதியுள்ளவர், நீதியின்மேல் பிரியப்படுவார்; அவருடைய முகம் செம்மையானவனை நோக்கிய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0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মি প্রভুর ওপর বিশ্বাস রাখি| তবে কেন তোমরা আমায় দৌড়ে গিয়ে লুকিয়ে পড়ার পরামর্শ দিয়েছিল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আমায় বলেছিলে, “পাখীর মত তোমার পর্বতে উড়ে য়েত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মন্দ লোকরা শিকারীর মত, তারা অন্ধকারে লুকিয়ে থাকে| তারা ধনুকের ছিলা টেনে ধরে| তারা তাদের ত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র দিকে তাক করে এবং সাধু ও সত্‌ লোকের হৃদয়ে তা সরাসরি বিদ্ধ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মাজে ভিতগুলোই যদি নষ্ট হয়ে যায়, তবে সত্‌ লোকরা কি কর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 তাঁর পবিত্র মন্দিরে রয়েছেন| প্রভু স্বর্গে তাঁর সিংহাসনে বসে আছেন| এই পৃথিবীতে যা কিছু ঘট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সবই তিনি দেখতে পান| লোকরা সত্যিকারের ভাল না মন্দ তা জানবার জন্য প্রভু লোকেদের খুব কাছ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ভাবে নিরীক্ষণ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 সত্‌ লোকদের খোঁজেন| কিন্তু হিংসাশ্রযী বদ লোকদের পরিত্যাগ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মন্দ লোকদের ওপর তিনি জ্বলন্ত কযলা ও গন্ধক বর্ষণ করবেন| ঐসব মন্দ লোক উত্তপ্ত ও অগ্নিময় বাত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াড়া আর কিছুই প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িন্তু প্রভু ভালো| য়েসব লোক ভাল কাজ করে তিনি তাদের ভালোবাসেন| সত্‌ লোকরা তাঁরই সঙ্গে থাকব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কে দেখতে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2026-10-22T08:46:35Z</dcterms:created>
  <dcterms:modified xsi:type="dcterms:W3CDTF">2026-10-22T08:46:35Z</dcterms:modified>
  <dc:title>গীতসংহিতা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