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8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ங்கிதமாய் பாடியே மகிழ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இந்த நல் விசுவாசத்த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 தம்பதிகள் மே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ின் அன்புகரம் நீட்டிடும் தே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சித்தம் செய்த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 நாடு செல்ல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தா ஈவுகள் தந்தருளுமே – எ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ன்ப துன்ப வேள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வினிலும் தாழ்வின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உந்தன் அன்ப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்தும நேசர் இயேசுவ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லைத்தோங்க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ணைபிரியாமல் இம்மணமக்கள் வாழ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ஈசனே எண்ணில்லா ஆசியருளுமே – எ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கர்த்தனே கரைதிர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ற்றிலும் அகற்ற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ற்புள்ள கன்னிகைய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ர்க்கும் நாள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மணவாட்டி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 மணமக்க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ுடன் வாழ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ி அந்தமும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ின் ஆசீர்வாதம் வந்திறங்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மக்கள் மீதிலே மாரியாய் பொழிய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ங்களம் மங்களம் இன்றும் என்ற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மணாளனாம் இயேசுவிற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ங்களம் என்று நாம் ஆர்பரித்த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மாம் கீத வாத்தியங்களோட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2026-06-15T08:52:51Z</dcterms:created>
  <dcterms:modified xsi:type="dcterms:W3CDTF">2026-06-15T08:52:51Z</dcterms:modified>
  <dc:title>துதிப் பாடல்கள் : 230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