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், புத்திரராகிய சபையார் எல்லாரையும் கூடிவரச்செய்து, அவர்களை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சே இஸ்ரவேல், புத்திரராகிய சபையார் எல்லாரையும் கூடிவரச்செய்து, அவர்களை நோக்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ஆறுநாள் வேலைசெய்ய வேண்டும், ஏழாம்நாளோ உங்களுக்குப் பரிசுத்த நாளாய் இருப்பதாக; அது கர்த்தருக்கென்று ஓய்ந்திருக்கும் ஓய்வுநாள்; அதிலே வேலைசெய்கிறவன் எவனும் கொலைசெய்யப்பட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ஆறுநாள் வேலைசெய்ய வேண்டும், ஏழாம்நாளோ உங்களுக்குப் பரிசுத்த நாளாய் இருப்பதாக; அது கர்த்தருக்கென்று ஓய்ந்திருக்கும் ஓய்வுநாள்; அதிலே வேலைசெய்கிறவன் எவனும் கொலைசெய்யப்படக்கட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ஓய்வுநாளில் உங்கள் வாசஸ்தலங்களில் எங்கும் நெருப்பு மூட்டாதிருப்பீர்களாக என்னும் இவ்வார்த்தைகளைக் கைக்கொள்ளும்படி கர்த்தர் கட்டளையிட்ட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மோசே இஸ்ரவேல் புத்திரராகிய சபையார் எல்லாரையும் நோக்க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ண்டானதிலே கர்த்தருக்கு ஒரு காணிக்கையைக் கொண்டுவந்து செலுத்துங்கள்; மனமுள்ளவன் எவனோ, அவன் அதைக் கொண்டுவரட்டும்; கர்த்தருக்குச் செலுத்தும் காணிக்கை என்னவென்றால், பொன்னும், வெள்ளியும், வெண்கலம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ங்களுக்கு உண்டானதிலே கர்த்தருக்கு ஒரு காணிக்கையைக் கொண்டுவந்து செலுத்துங்கள்; மனமுள்ளவன் எவனோ, அவன் அதைக் கொண்டுவரட்டும்; கர்த்தருக்குச் செலுத்தும் காணிக்கை என்னவென்றால், பொன்னும், வெள்ளியும், வெண்கலம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ளநீலநூலும், இரத்தாம்பரநூலும், சிவப்புநூலும், மெல்லிய பஞ்சுநூலும், வெள்ளாட்டு மயிர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வப்புத்தீர்ந்த ஆட்டுக்கடாத்தோலும், தகசுத்தோலும், சீத்திம் மரம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ிளக்குக்கு எண்ணெயும், அபிஷேக தைலத்துக்குப் பரிமளவர்க்கங்களும், தூபத்துக்குச் சுகந்தவர்க்கங்கள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ருடைய ஏபோத்திலும் மார்ப்பதக்கத்திலும் பதிக்கத்தக்க கோமேதகம் முதலிய இரத்தினங்களு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ஞான இருதயமுள்ள அனைவரும் வந்து, கர்த்தர் கட்டளையிட்டவைகளையெல்லாம் செய்வார்கள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ில் ஞான இருதயமுள்ள அனைவரும் வந்து, கர்த்தர் கட்டளையிட்டவைகளையெல்லாம் செய்வார்கள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ாசஸ்தலத்தையும், அதின் கூடாரத்தையும், அதின் மூடியையும், அதின் கொக்கிகளையும், அதின் பலகைகளையும், அதின் தாழ்ப்பாள்களையும், அதின் தூண்களையும், அதின் பாதங்களைய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ட்டியையும், அதின் தண்டுகளையும், கிருபாசனத்தையும், மறைவின் திரைச்சீலைய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ேஜையையும், அதின் தண்டுகளையும், அதின் சகல பணிமுட்டுகளையும், சமுகத்தப்பங்கள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ெளிச்சங்கொடுக்கும் குத்துவிளக்கையும், அதின் கருவிகளையும், அதின் அகல்களையும், வெளிச்சத்துக்கு எண்ணெயைய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ூபபீடத்தையும், அதின் தண்டுகளையும், அபிஷேகதைலத்தையும், சுகந்த தூபவர்க்கத்தையும், வாசஸ்தலத்தின் வாசலுக்குத் தொங்குதிரைய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கன பலிபீடத்தையும், அதின் வெண்கலச் சல்லடையையும், அதின் தண்டுகளையும், அதின் சகல பணிமுட்டுகளையும், தொட்டியையும், அதின் பாதத்தைய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ராகாரத்தின் தொங்குதிரைகளையும், அதின் தூண்களையும், அதின் பாதங்களையும், பிராகாரத்து வாசலின் தொங்குதிரையை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ாசஸ்தலத்தின் முளைகளையும், பிராகாரத்தின் முளைகளையும், அவைகளின் கயிறுகள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ிசுத்த ஸ்தலத்திலே ஆராதனை செய்வதற்குரிய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அவர்கள் செய்யக்கடவர்கள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ிசுத்த ஸ்தலத்திலே ஆராதனை செய்வதற்குரிய வஸ்திரங்களையும், ஆசாரிய ஊழியஞ்செய்கிற ஆரோனின் பரிசுத்த வஸ்திரங்களையும், அவன் குமாரரின் வஸ்திரங்களையும் அவர்கள் செய்யக்கடவர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இஸ்ரவேல் புத்திரராகிய சபையார் எல்லாரும் மோசேயின் சமுகத்தைவிட்டுப் புறப்பட்ட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எவர்களை அவர்கள் இருதயம் எழுப்பி, எவர்களை அவர்கள் ஆவி உற்சாகப்படுத்தினதோ, அவர்கள் எல்லாரும் ஆசரிப்புக் கூடாரத்தின் வேலைக்கும் அதின் சகல ஊழியத்துக்கும், பரிசுத்த வஸ்திரங்களுக்கும் ஏற்றவைகளைக் கர்த்தருக்குக் காணிக்கையாகக் கொண்டுவந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எவர்களை அவர்கள் இருதயம் எழுப்பி, எவர்களை அவர்கள் ஆவி உற்சாகப்படுத்தினதோ, அவர்கள் எல்லாரும் ஆசரிப்புக் கூடாரத்தின் வேலைக்கும் அதின் சகல ஊழியத்துக்கும், பரிசுத்த வஸ்திரங்களுக்கும் ஏற்றவைகளைக் கர்த்தருக்குக் காணிக்கையாகக் கொண்டுவந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ப்பூர்வமுள்ள ஸ்திரீ புருஷர் யாவரும், அஸ்தகடகங்கள், காதணிகள், மோதிரங்கள், ஆரங்கள் முதலான சகல வித பொன்னாபரணங்களையும் கொண்டு வந்தார்கள்; கர்த்தருக்குக் காணிக்கை செலுத்தின ஒவ்வொருவனும் பொன்னைக் காணிக்கையாகச் செலுத்த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ப்பூர்வமுள்ள ஸ்திரீ புருஷர் யாவரும், அஸ்தகடகங்கள், காதணிகள், மோதிரங்கள், ஆரங்கள் முதலான சகல வித பொன்னாபரணங்களையும் கொண்டு வந்தார்கள்; கர்த்தருக்குக் காணிக்கை செலுத்தின ஒவ்வொருவனும் பொன்னைக் காணிக்கையாகச் செலுத்த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ப்பூர்வமுள்ள ஸ்திரீ புருஷர் யாவரும், அஸ்தகடகங்கள், காதணிகள், மோதிரங்கள், ஆரங்கள் முதலான சகல வித பொன்னாபரணங்களையும் கொண்டு வந்தார்கள்; கர்த்தருக்குக் காணிக்கை செலுத்தின ஒவ்வொருவனும் பொன்னைக் காணிக்கையாகச் செலுத்த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ளநீலநூலையும் இரத்தாம்பர நூலையும் சிவப்புநூலையும் மெல்லிய பஞ்சு நூலையும் வெள்ளாட்டு மயிரையும் சிவப்புத்தீர்ந்த ஆட்டுக்கடாத் தோலையும் தகசுத்தோலையும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ளநீலநூலையும் இரத்தாம்பர நூலையும் சிவப்புநூலையும் மெல்லிய பஞ்சு நூலையும் வெள்ளாட்டு மயிரையும் சிவப்புத்தீர்ந்த ஆட்டுக்கடாத் தோலையும் தகசுத்தோலையும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்ளியையும் வெண்கலத்தையும் கொடுக்கத்தக்க யாவரும் அவைகளைக் கர்த்தருக்குக் காணிக்கையாகக் கொண்டுவந்தார்கள். பற்பல வேலைகளுக்கு உதவும் சீத்திம் மரத்தைத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ெள்ளியையும் வெண்கலத்தையும் கொடுக்கத்தக்க யாவரும் அவைகளைக் கர்த்தருக்குக் காணிக்கையாகக் கொண்டுவந்தார்கள். பற்பல வேலைகளுக்கு உதவும் சீத்திம் மரத்தைத் தங்களிடத்தில் வைத்திருந்த யாவரும் அவைகளைக் கொண்டுவ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 இருதயமுள்ள ஸ்திரீகள் எல்லாரும் தங்கள் கைகளினால் நூற்று, தாங்கள் நூற்ற இளநீலநூலையும் இரத்தாம்பர நூலையும் சிவப்புநூலையும் மெல்லிய பஞ்சு நூலையும் கொண்டுவ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ஞான இருதயமுள்ள ஸ்திரீகள் எல்லாரும் தங்கள் கைகளினால் நூற்று, தாங்கள் நூற்ற இளநீலநூலையும் இரத்தாம்பர நூலையும் சிவப்புநூலையும் மெல்லிய பஞ்சு நூலையும் கொண்டு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ந்த ஸ்திரீகளுடைய இருதயம் ஞான எழுப்புதல் அடைந்ததோ, அவர்கள் எல்லாரும் வெள்ளாட்டு மயிரைத் திர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புக்கள் ஏபோத்திலும் மார்ப்பதக்கத்திலும் பதிக்கும் கோமேதகம் முதலிய இரத்தினங்களைய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ரிமளவர்க்கங்களையும், விளக்கெண்ணெயையும், அபிஷேக தைலத்துக்கும் சுகந்தவர்க்க தூபத்துக்கும் வேண்டியவைகளையும் கொண்டுவ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ெய்யப்படும்படி கர்த்தர் மோசேயைக் கொண்டு கற்பித்த வேலைக்குரிய யாவையும் கொண்டுவர, இஸ்ரவேல் புத்திரருக்குள் தங்கள் இருதயத்தில் உற்சாகமடைந்த ஸ்திரீ புருஷர் யாவரும் கர்த்தருக்குக் காணிக்கையை மனப்பூர்வமாய்க் கொண்டுவ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மோசே இஸ்ரவேல் புத்திரரை நோக்கி: பாருங்கள், கர்த்தர் யூதாவின் கோத்திரத்தில் ஊரின்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மோசே இஸ்ரவேல் புத்திரரை நோக்கி: பாருங்கள், கர்த்தர் யூதாவின் கோத்திரத்தில் ஊரின் மகனான ஊரியின் குமாரன் பெசலெயேலைப் பேர்சொல்லி அழை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ிசித்திரமான வேலைகளை யோசித்துச் செய்யவும், பொன்னிலும் வெள்ளியிலும் வெண்கலத்திலும் வேலைசெய்யவ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் விசித்திரமான வேலைகளை யோசித்துச் செய்யவும், பொன்னிலும் வெள்ளியிலும் வெண்கலத்திலும் வேலைசெய்யவும்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ரத்தினங்களை முத்திரை வெட்டாக வெட்டிப் பதிக்கவும், மரத்தில் சித்திர வேலை செய்து சகல விநோதமான வேலைகளைச் செய்யவும்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ஞானத்தையும் புத்தியையும் அறிவையும் அருளி, அவன் சகலவித வேலைகளையும் செய்யும்படி தேவஆவியினாலே அவனை நிரப்பின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ுக்கு ஞானத்தையும் புத்தியையும் அறிவையும் அருளி, அவன் சகலவித வேலைகளையும் செய்யும்படி தேவஆவியினாலே அவனை நிரப்பின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ருதயத்திலும், தாண்கோத்திரத்து அகிசாமாகின் குமாரனாகிய அகோலியாபின் இருதயத்திலும், போதிக்கும் வரத்தையும் அருளின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வன் இருதயத்திலும், தாண்கோத்திரத்து அகிசாமாகின் குமாரனாகிய அகோலியாபின் இருதயத்திலும், போதிக்கும் வரத்தையும் அருளின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சித்திரவேலையையும் சிற்பவேலையையும், இளநீலநூலாலும் இரத்தாம்பரநூலாலும் சிவப்புநூலாலும் மெல்லிய பஞ்சுநூலாலும் செய்யப்படும் விசித்திரத் தையல்வேலையையும், சகல விசித்திர நெசவு வேலைகளையும் விநோதமான வேலைகளை யூகிக்கிறவர்களும் செய்கிறவர்களும் நிறைவேற்றும் சகலவித வேலைகளையும் செய்யும்படிக்கு அவர்களுடைய இருதயத்தை ஞானத்தினால் நிரப்பின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ूसा ने इस्त्राएलियों की सारी मण्डली इकट्ठी करके उन से कहा, जिन कामों के करने की आज्ञा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 है वे य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छ: दिन तो काम काज किया जाए, परन्तु सातवां दिन तुम्हारे लिये पवित्र और यहोवा के लिये परमविश्राम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न ठहरे; उस में जो कोई काम काज करे वह मार डाला जाए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वरन विश्राम के दिन तुम अपने अपने घरों में आग तक न जला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मूसा ने इस्त्राएलियों की सारी मण्डली से कहा, जिस बात की आज्ञा यहोवा ने दी है वह यह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ुम्हारे पास से यहोवा के लिये भेंट ली जाए, अर्थात जितने अपनी इच्छा से देना चाहें वे यहोवा की भें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ये वस्तुएं ले आएं; अर्थात सोना, रूपा, पीत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नीले, बैंजनी और लाल रंग का कपड़ा, सूक्ष्म सनी का कपड़ा; बकरी का बा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लाल रंग से रंगी हुई मेढ़ों की खालें, सुइसों की खालें; बबूल की लकड़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जियाला देने के लिये तेल, अभिषेक का तेल, और धूप के लिये सुगन्धद्रव्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फिर एपोद और चपरास के लिये सुलैमानी मणि और जड़ने के लिये मणि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तुम में से जितनों के हृदय में बुद्धि का प्रकाश है वे सब आकर जिस जिस वस्तु की आज्ञा यहोवा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ी है वे सब बनाए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अर्थात तम्बू, और ओहार समेत निवास, और उसकी घुंडी, तख्ते, बेंड़े, खम्भे और कुसिर्या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डण्डों समेत सन्दूक, और प्रायश्चित्त का ढकना, और बीचवाला पर्द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डण्डों और सब सामान समेत मेज़, और भेंट की रोटिया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सामान और दीपकों समेत उजियाला देनेवाला दीवट, और उजियाला देने के लिये ते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डण्डों समेत धूपवेदी, अभिषेक का तेल, सुगन्धित धूप, और निवास के द्वार का पर्द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ीतल की झंझरी, डण्डों आदि सारे सामान समेत होमवेदी, पाए समेत हौद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खम्भों और उनकी कुसिर्यों समेत आंगन के पर्दे, और आंगन के द्वार के पर्द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निवास और आंगन दोनों के खूंटे, और डोरिया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पवित्रस्थान में सेवा टहल करने के लिये काढ़े हुए वस्त्र, और याजक का काम करने के लिये हारून याज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पवित्र वस्त्र, और उसके पुत्रों के वस्त्र भ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इस्त्राएलियों की सारी मण्डली मूसा के साम्हने से लौट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जितनों को उत्साह हुआ, और जितनों के मन में ऐसी इच्छा उत्पन्न हुई थी, वे मिलाप वाले तम्ब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करने और उसकी सारी सेवकाई और पवित्र वस्त्रों के बनाने के लिये यहोवा की भेंट ले आ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्या स्त्री, क्या पुरूष, जितनों के मन में ऐसी इच्छा उत्पन्न हुई भी वे सब जुगनू, नथुनी, मुंदर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कंगन आदि सोने के गहने ले आने लगे, इस भांति जितने मनुष्य यहोवा के लिये सोने की भेंट के देने वा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े वे सब उन को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जिस जिस पुरूष के पास नीले, बैंजनी वा लाल रंग का कपड़ा वा सूक्ष्म सनी का कपड़ा, वा बकरी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ल, वा लाल रंग से रंगी हुई मेढ़ों की खालें, वा सूइसों की खालें थी वे उन्हें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फिर जितने चांदी, वा पीतल की भेंट के देने वाले थे वे यहोवा के लिये वैसी भेंट ले आए; और जिस जि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सेवकाई के किसी काम के लिये बबूल की लकड़ी थी वे उसे ले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जितनी स्त्रियों के हृदय में बुद्धि का प्रकाश था वे अपने हाथों से सूत कात कातकर नीले, बैंज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लाल रंग के, और सूक्ष्म सनी के काते हुए सूत को ले आ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जितनी स्त्रियों के मन में ऐसी बुद्धि का प्रकाश था उन्हो ने बकरी के बाल भी का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प्रधान लोग एपोद और चपरास के लिये सुलैमानी मणि, और जड़ने के लिये मण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उजियाला देने और अभिषेक और धूप के सुगन्धद्रव्य और तेल ले आय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जिस जिस वस्तु के बनाने की आज्ञा यहोवा ने मूसा के द्वारा दी थी उसके लिये जो कुछ आवश्यक था, उसे व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पुरूष और स्त्रियां ले आई, जिनके हृदय में ऐसी इच्छा उत्पन्न हुई थी। इस प्रकार इस्त्राएली यहोव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अपनी ही इच्छा से भेंट ले आ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ब मूसा ने इस्त्राएलियों से कहा सुनो, यहोवा ने यहूदा के गोत्र वाले बसलेल को, जो ऊरी का पुत्र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र का पोता है, नाम ले कर बुला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उसने उसको परमेश्वर के आत्मा से ऐसा परिपूर्ण किया हे कि सब प्रकार की बनावट के लिये उसको ऐ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द्धि, समझ, और ज्ञान मिल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कि वह कारीगरी की युक्तियां निकाल कर सोने, चांदी, और पीतल मे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और जड़ने के लिये मणि काटने में और लकड़ी के खोदने में, वरन बुद्धि से सब भांति की निकाली हुई बनाव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ाम कर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फिर यहोवा ने उसके मन में और दान के गोत्र वाले अहीसामाक के पुत्र ओहोलीआब के मन में भी शिक्षा दे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शक्ति 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इन दोनों के हृदय को यहोवा ने ऐसी बुद्धि से परिपूर्ण किया है, कि वे खोदने और गढ़ने और नीले, बैजन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लाल रंग के कपड़े, और सूक्ष्म सनी के कपड़े में काढ़ने और बुनने, वरन सब प्रकार की बनावट में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ुद्धि से काम निकालने में सब भांति के काम करे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2026-10-21T09:39:24Z</dcterms:created>
  <dcterms:modified xsi:type="dcterms:W3CDTF">2026-10-21T09:39:24Z</dcterms:modified>
  <dc:title>निर्गमन : 35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