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6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ியில் இருள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ற்றி, ஒளிய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த்த நீ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ுவிசேஷத்த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ளாத தேசத்த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ோக்கி கர்த்தாவ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ற்சீராம் சுகத்தை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ஞான பார்வைய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ித்த நீ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ைந்தோர் சுகிக்க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ற்றோர் காண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ர் பேரி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ியமும் நேசம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ான ஜீவ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ிக்கும் நீ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த்தின் மீத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றாப்போல பறந்த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் இருள் நீக்கிய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ஞானமும் வன்மைய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யும் அருள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ா நீ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ைப் போன்றத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யொளி எங்குமாய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்பும் வண்ணமாய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காசிப்ப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2026-10-23T11:18:51Z</dcterms:created>
  <dcterms:modified xsi:type="dcterms:W3CDTF">2026-10-23T11:18:51Z</dcterms:modified>
  <dc:title>துதிப் பாடல்கள் : 244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