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என்னை நோக்கி: மனுபுத்திரனே, உன் காலூன்றி நில்; உன்னுடனே பேசுவே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 அவர் என்னோடே பேசும்போது, ஆவி எனக்குள் வந்து, என்னைக் காலூன்றி நிற்கும்படி செய்தது; அப்பொழுது அவர் என்னுடனே பேசுகிறதைக் கே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எனக்கு விரோதமாய் எழும்பின கலகக்கார ஜாதியாகிய இஸ்ரவேல் புத்திரரிடத்திற்கு நான் உன்னை அனுப்புகிறேன்; அவர்களும் அவர்கள் பிதாக்களும் இந்நாள்வரைக்கும் எனக்கு விரோதமாய்த் துரோகஞ்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டினமுகமும் முரட்டாட்ட இருதயமுமுள்ள புத்திரர்; அவர்களிடத்திற்கு நான் உன்னை அனுப்புகின்றேன்; கர்த்தராகிய ஆண்டவர் இன்னின்னதை உரைக்கிறார் என்று அவர்களோடே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கவீட்டாரகிய அவர்கள் கேட்டாலும் சரி, கேளாவிட்டாலும் சரி, தங்களுக்குள்ளே ஒரு தீர்க்கதரிசி உண்டென்கிறதை அவர்கள் அறிய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புத்திரனே; நீ அவர்களுக்குப் பயப்படவேண்டாம்; அவர்கள் வார்த்தைகளுக்கும் அஞ்சவேண்டாம்; நெரிஞ்சில்களுக்குள்ளும் முள்ளுகளுக்குள்ளும் நீ தங்கியிருந்தாலும், நீ அவர்கள் வார்த்தைகளுக்குப் பயப்படாமலும் அவர்கள் முகத்துக்குக் கலங்காமலுமிரு; அவர்கள் கலகவீ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 சொல்ல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லகக்காரராகிய அவர்கள் கேட்டாலும் சரி, கேளாவிட்டாலும் சரி, நீ என் வார்த்தைகளை அவர்களுக்குச் சொல்ல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னே, நீ அந்தக் கலகவீட்டாரைப்போலக் கலகக்காரனாயிராமல், நான் உன்னோடே சொல்லுகிறதைக் கேள்; உன் வாயைத் திறந்து நான் உனக்குக் கொடுக்கிறதைப் புசி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தோ, என்னிடத்திற்கு நீட்டப்பட்ட ஒரு கையைக் கண்டேன்; அந்தக் கையிலே ஒரு புஸ்தகச் சுருள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அதை எனக்குமுன்பாக விரித்தார்; அதில் உள்ளும் புறம்பும் எழுதப்பட்டிருந்தது; அதிலே புலம்பல்களும், தவிப்பும், ஐயோ என்பதும் எழுத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મણે મને કહ્યું, “હે મનુષ્યના પુત્ર, ઊભો થા, મારે તારી સાથે વાત કરવ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ણે મારી સાથે વાત કરી અને દેવનો આત્મા મારી અંદર પ્રવેશ્યો અને હું પગ પર ઊભો થયો; અને મેં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ણી સાંભ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ણે મને કહ્યું, “હે મનુષ્યના પુત્ર, હું તને ઇસ્રાએલ પાસે, હા, મારી વિરુદ્ધ બંડ કરનાર પ્રજા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ું છું, તેઓ તથા તેઓના પિતૃઓ આજ દિવસ સુધી મારી વિરુદ્ધ પાપ કરતા આ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ઉદ્ધત અને હઠીલા છે, તેમની વચ્ચે હું તને મોકલું છું, તું તેમને મારી વાણી સંભળાવ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ભલે પછી તેઓ તને સાંભળે કે ન સાંભળે. એ તો બંડખોરોની પ્રજા છે; તોપણ તેમને એટલી તો ખબર પડશે ક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કોઇ પ્રબોધક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પણ, હે મનુષ્યના પુત્ર, તું તેમનાથી ડરીશ નહિ કે તેમના વચનોથી ગભરાઇશ નહિ; ભલે તારી ચારે બા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ાંખરાં અને કાંટાઓ હોય અને તારે વીંછીઓની આસપાસ વસવું પડે, તેમ છતાં તું તેમનાથી ડરીશ નહિ, અને નાસીપ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શ નહિ, કારણ કે તેઓ તો બંડખોરો પ્રજ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તારે તેઓને તે કહેવું જે મેં તને કહૃયુ, પછી ભલે તે લોકો સાંભળે કે ન સાંભળે કારણ કે તેઓ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વાખોર પ્રજ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હે મનુષ્યના પુત્ર, હું જે કહું છું તે સાંભળ, એ બંડખોરોની જેમ તું બંડખોર થઇશ નહિ, તારુ મુખ ઉઘા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ું તને આપું છું તે તું ખાઇ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મેં જોયું તો ઓળિયું પકડેલો એક હાથ મારા તરફ લંબાયેલો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મણે મારી આગળ ઓળિયું ખુલ્લું કર્યું. તેમાં બન્ને તરફ લખાયેલું હતું; તેમાં અંતિમ ક્રિયાના ગી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કગીતો તથા વિલાપ ગીતો લખેલ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2026-10-21T07:05:17Z</dcterms:created>
  <dcterms:modified xsi:type="dcterms:W3CDTF">2026-10-21T07:05:17Z</dcterms:modified>
  <dc:title>એઝેકિયેલ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