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all of you then be risen with Christ, seek those things which are above, where Christ sits on the right hand of G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f all of you then be risen with Christ, seek those things which are above, where Christ sits on the right hand of G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et your affection on things above, not on things on the ear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all of you are dead, and your life is hid with Christ in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n Christ, who is our life, shall appear, then shall all of you also appear with him in glor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ortify therefore your members which are upon the earth; fornication, uncleanness, inordinate affection, evil concupiscence, and covetousness, which is idolatry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ortify therefore your members which are upon the earth; fornication, uncleanness, inordinate affection, evil concupiscence, and covetousness, which is idolatry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which things' sake the wrath of God comes on the children of disobedience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which all of you also walked some time, when all of you lived in the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now all of you also put off all these; anger, wrath, malice, blasphemy, filthy communication out of your mout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now all of you also put off all these; anger, wrath, malice, blasphemy, filthy communication out of your mou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ie not one to another, seeing that all of you have put off the old man with his deeds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ave put on the new man, which is renewed in knowledge after the image of him that created him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ave put on the new man, which is renewed in knowledge after the image of him that created him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 there is neither Greek nor Jew, circumcision nor uncircumcision, Barbarian, Savages, bond nor free: but Christ is all, and in all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 there is neither Greek nor Jew, circumcision nor uncircumcision, Barbarian, Savages, bond nor free: but Christ is all, and in all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 there is neither Greek nor Jew, circumcision nor uncircumcision, Barbarian, Savages, bond nor free: but Christ is all, and in all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ut on therefore, as the elect of God, holy and beloved, bowels of mercies, kindness, humbleness of mind, meekness, longsuffering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Put on therefore, as the elect of God, holy and beloved, bowels of mercies, kindness, humbleness of mind, meekness, longsuffering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bearing one another, and forgiving one another, if any man have a quarrel against any: even as Christ forgave you, so also do all of you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bearing one another, and forgiving one another, if any man have a quarrel against any: even as Christ forgave you, so also do all of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above all these things put on love, which is the bond of perfect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let the peace of God rule in your hearts, to the which also all of you are called in one body; and be all of you thankful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let the peace of God rule in your hearts, to the which also all of you are called in one body; and be all of you thankful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the word of Christ dwell in you richly in all wisdom; teaching and admonishing one another in psalms and hymns and spiritual songs, singing with grace in your hearts to the Lor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the word of Christ dwell in you richly in all wisdom; teaching and admonishing one another in psalms and hymns and spiritual songs, singing with grace in your hearts to the Lo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the word of Christ dwell in you richly in all wisdom; teaching and admonishing one another in psalms and hymns and spiritual songs, singing with grace in your hearts to the L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atsoever all of you do in word or deed, do all in the name of the Lord Jesus, giving thanks to God and the Father by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atsoever all of you do in word or deed, do all in the name of the Lord Jesus, giving thanks to God and the Father by hi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ives, submit yourselves unto your own husbands, as it is fit in the Lor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usbands, love your wives, and be not bitter against them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Children, obey your parents in all things: for this is well pleasing unto the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Children, obey your parents in all things: for this is well pleasing unto the Lor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athers, provoke not your children to anger, lest they be discourag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ervants, obey in all things your masters according to the flesh; not with eye-service, as men-pleasers; but in singleness of heart, fearing God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ervants, obey in all things your masters according to the flesh; not with eye-service, as men-pleasers; but in singleness of heart, fearing God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Servants, obey in all things your masters according to the flesh; not with eye-service, as men-pleasers; but in singleness of heart, fearing God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soever all of you do, do it heartily, as to the Lord, and not unto men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whatsoever all of you do, do it heartily, as to the Lord, and not unto men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Knowing that of the Lord all of you shall receive the reward of the inheritance: for all of you serve the Lord Chris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he that does wrong shall receive for the wrong which he has done: and there is no respect of pers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த்திலுள்ள மேலானவைகளைத் தே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லுள்ளவைகளையல்ல, மேலானவைகளையே ந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நீங்கள் மரித்தீர்கள், உங்கள் ஜீவன் கிறிஸ்துவுடனே தேவனுக்குள் ம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பண்ணுகிற உங்கள் அவயவங்களை அழித்துப்போ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ின்பொருட்டே கீழ்ப்படியாமையின் பிள்ளைகள்மேல் தேவகோபாக்கினை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ும் முற்காலத்தில் அவர்களுக்குள்ளே சஞ்சரித்தபோது, அவைகளைச் செய்துகொண்டுவந்த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ர்த்தைகளுமாகிய இவைகளையெல்லாம் விட்டுவி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ரித்துக்கொண்டிருக்கிறீ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்தசேதனமில்லாதவனென்றுமில்லை, புறஜாதியானென்றும் புறதேசத்தானென்றுமில்லை, அடிமைய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யாதீனனென்றுமில்லை; கிறிஸ்துவே எல்லாரிலும் எல்லா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்னித்ததுபோல, ஒருவருக்கொருவர் மன்ன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ன்றியறிதலுள்ளவர்களாயும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ைகளினாலும் ஞானப்பாட்டுகளினாலும் ஒருவருக்கொருவர் போதித்து புத்திசொல்லிக்கொண்டு, உ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ிலே கர்த்தரைப் பக்தியுடன் பாட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ைவிகளே, கர்த்தருக்கேற்கும்படி, உங்கள் புருஷருக்குக் கீழ்ப்பட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ர்களே, உங்கள் மனைவிகளில் அன்புகூருங்கள், அவர்கள்மேல் கசந்து கொள்ள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ியம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ோசெய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2026-11-01T05:53:13Z</dcterms:created>
  <dcterms:modified xsi:type="dcterms:W3CDTF">2026-11-01T05:53:13Z</dcterms:modified>
  <dc:title>கொலோசெயர்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