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வார்த்தைகளுக்குச் செவிகொடும். என் தியானத்தைக் கவனி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ம்மிடத்தில் விண்ணப்பம்பண்ணுவேன்; என் ராஜாவே, என் தேவனே, என் வேண்டுதலின் சத்தத்தைக் கேட்டருள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காலையிலே என் சத்தத்தைக் கேட்டருளுவீர்; காலையிலே உமக்கு நேரே வந்து ஆயத்தமாகி, காத்திருப்ப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காலையிலே என் சத்தத்தைக் கேட்டருளுவீர்; காலையிலே உமக்கு நேரே வந்து ஆயத்தமாகி, காத்திருப்ப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ர் துன்மார்க்கத்தில் பிரியப்படுகிற தேவன் அல்ல, தீமை உம்மிடத்தில் சேர்வத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ீம்புக்காரர் உம்முடைய கண்களுக்கு முன்பாக நிலைநிற்கமாட்டார்கள்; அக்கிரமக்காரர் யாவரையும் வெறுக்கிற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ொய் பேசுகிறவர்களை அழிப்பீர், இரத்தப்பிரியனையும் சூதுள்ள மனுஷனையும் கர்த்தர் அருவருக்கி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ொய் பேசுகிறவர்களை அழிப்பீர், இரத்தப்பிரியனையும் சூதுள்ள மனுஷனையும் கர்த்தர் அருவருக்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ோ உமது மிகுந்த கிருபையினாலே உமது ஆலயத்துக்குள் பிரவேசித்து, உமது பரிசுத்த சந்நிதிக்கு நேரே பயபக்தியுடன் பணிந்துகொள்ள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ோ உமது மிகுந்த கிருபையினாலே உமது ஆலயத்துக்குள் பிரவேசித்து, உமது பரிசுத்த சந்நிதிக்கு நேரே பயபக்தியுடன் பணிந்துகொள்ளு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என் சத்துருக்களினிமித்தம் என்னை உம்முடைய நீதியிலே நடத்தி, எனக்குமுன்பாக உம்முடைய வழியைச் செவ்வைப்படுத்த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என் சத்துருக்களினிமித்தம் என்னை உம்முடைய நீதியிலே நடத்தி, எனக்குமுன்பாக உம்முடைய வழியைச் செவ்வைப்படுத்த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வாயில் உண்மை இல்லை, அவர்கள் உள்ளம் கேடுபாடுள்ளது; அவர்கள் தொண்டை திறக்கப்பட்டபிரேதக்குழி; தங்கள் நாவினால் இச்சகம் பேசு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வாயில் உண்மை இல்லை, அவர்கள் உள்ளம் கேடுபாடுள்ளது; அவர்கள் தொண்டை திறக்கப்பட்டபிரேதக்குழி; தங்கள் நாவினால் இச்சகம் பேசு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ே அவர்களைக் குற்றவாளிகளாகத் தீரும்; அவர்கள் தங்கள் ஆலோசனைகளாலேயே விழும்படிசெய்யும்; அவர்கள் துரோகங்களினுடைய திரட்சியினிமித்தம் அவர்களைத் தள்ளிவிடும்; உமக்கு விரோதமாய்க் கலகம்பண்ணினார்களே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ே அவர்களைக் குற்றவாளிகளாகத் தீரும்; அவர்கள் தங்கள் ஆலோசனைகளாலேயே விழும்படிசெய்யும்; அவர்கள் துரோகங்களினுடைய திரட்சியினிமித்தம் அவர்களைத் தள்ளிவிடும்; உமக்கு விரோதமாய்க் கலகம்பண்ணினார்கள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்மை நம்புகிறவர்கள் யாவரும் சந்தோஷித்து எந்நாளும் கெம்பீரிப்பார்களாக; நீர் அவர்களைக் காப்பாற்றுவீர்; உம்முடைய நாமத்தை நேசிக்கிறவர்கள் உம்மில் களிகூருவார்களாக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்மை நம்புகிறவர்கள் யாவரும் சந்தோஷித்து எந்நாளும் கெம்பீரிப்பார்களாக; நீர் அவர்களைக் காப்பாற்றுவீர்; உம்முடைய நாமத்தை நேசிக்கிறவர்கள் உம்மில் களிகூருவார்கள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நீர் நீதிமானை ஆசீர்வதித்து, காருணியம் என்னுங் கேடகத்தினால் அவனைச் சூழ்ந்துகொள்வீ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16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হে প্রভু, আমার কথা শুনুন| আমি যা বলতে চাইছি তা বুঝে ন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হে আমার ঈশ্বর, হে রাজন, আমার প্রার্থনা শুন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হে প্রভু, প্রতিদিন সকালে আপনার সামনে আমার নৈবেদ্য রাখি এবং আপনার সাহায্য প্রার্থনা করি| প্রতিদি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কালে আপনি আমার প্রার্থনা শোন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হে ঈশ্বর, মন্দ লোকরা আপনার কাছে থাকুক, এ আপনি চান না| দুষ্ট লোকরা আপনার উপাসনা ক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বোকারা আপনার কাছে আসতে পারে না| লোকদের মন্দ কাজ করাকে আপনি ঘৃণা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পনি মিথ্যাবাদীদের বিনাশ করেন| যারা অন্য লোকদের আঘাত করার জন্য গোপনে ফন্দি আঁটে সেইসব লোকদের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ি ঘৃণা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কিন্তু প্রভু, আপনার বিশাল করুণাধন্য হয়ে, আমি আপনার মন্দিরে যাবো| প্রভু আমার, আপনার প্রতি ভী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শ্রদ্ধাসহ আমি আপনার মন্দিরে মাথা নত কর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প্রভু আমার, আপনার সঠিক জীবনযাত্রা আমার কাছে উদ্ঘাটন করুন| লোকেরা আমার দুর্বলতা খুঁজছে| তা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মনভাবে আমার বেঁচে থাকা উচিত্‌ তা আমায় দেখিয়ে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লোকজন সত্যি কথা বলে না| তারা মিথ্যাবাদী, সত্যকে বিকৃত করে| তাদের মুখ শূন্য কবরের মত| তারা অ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ভালো ভালো কথা বলছে, তারা কেবল তাদের ফাঁদে ফেলতে চা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ঈশ্বর, ওদের শাস্তি দিন| তাদের নিজেদের ফাঁদেই তাদের পড়তে দিন| ঐসব লোকেরা আপনার বিরুদ্ধে গিয়ে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তএব ওদের বহু অন্যাযের জন্য ওদের শাস্তি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িন্তু সেই সব লোক যারা ঈশ্বরের ওপর নির্ভর করে, তাদের সুখী করুন| চিরদিনের জন্য সুখী করুন! ঈশ্ব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, যারা আপনাকে ভালোবাসে, আপনি তাদের রক্ষা করুন ও শক্তি দি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হে প্রভু, সত্‌ লোকের জন্য আপনি যখন ভালো কাজ করেন, তখন আপনি বিরাট বড় ঢালের মত তাদের রক্ষা কর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ীতসংহিতা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1">
  <a:themeElements>
    <a:clrScheme name="Theme2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2026-10-22T07:49:35Z</dcterms:created>
  <dcterms:modified xsi:type="dcterms:W3CDTF">2026-10-22T07:49:35Z</dcterms:modified>
  <dc:title>গীতসংহিতা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