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த்திசைக்கு எதிர் வாசலாகிய வாசலுக்கு அழைத்துக்கொண்டுபோ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இஸ்ரவேலின் தேவனுடைய மகிமை கீழ்த்திசையிலிருந்து வந்தது; அவருடைய சத்தம் பெருவெள்ளத்தின் இரைச்சலைப் போல இருந்தது; அவருடைய மகிமையினால் பூமி பிரகாசித்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 நதியண்டையிலே நான் கண்டிருந்த தரிசனத்தைப்போலும் இருந்தது; நான் முகங்குப்புற விழு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 நிரப்பிற்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 என் சிங்காசனமும் என் பாதபீடத்தின் ஸ்தானமுமாயிருக்கிறது; இனி இஸ்ரவேல் வம்சத்தாரும் அவர்களுடைய ராஜாக்களும் என் பரிசுத்த நாமத்தைத் தங்கள் மேடைகளில் தங்கள் வேசித்தனத்தினாலும் தங்கள் ராஜாக்களின் பிரேதங்களினாலும் தீட்டுப்படுத்துவதி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க்கும் தங்களுக்கும் நடுவே, ஒரு சுவர் இருக்கும்படி, தங்கள் வாசற்படியை என் வாசற்படியண்டையிலும், தங்கள் வாசல்நிலைகளை என் வாசல் நிலைகளண்டையிலும் சேர்த்து, என் பரிசுத்த நாமத்தைத் தாங்கள் அருவருப்புகளினால் தீட்டுப்படுத்தினார்கள்; ஆகையால் என் கோபத்திலே அவர்களை நாசமாக்கி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 அகற்றினால் நான் என்றென்றைக்கும் அவர்கள் நடுவே வாசமாயிருப்பே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னுபுத்திரனே, இஸ்ரவேல் வம்சத்தார் தங்கள் அக்கிரமங்களினிமித்தம் வெட்கப்படும்படிக்கு, நீ அவர்களுக்கு இந்த ஆலயத்தைக் காண்பி; அதின் அளவை அளக்கக்கட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 அளவையும், அதின் முன் வாசல்களையும், அதின் பின் வாசல்களையும், அதின் எல்லா ஒழுங்குகளையும், அதின் எல்லாக் கட்டளைகளையும், அதின் எல்லா நியமங்களையும் அதின் எல்லாச் சட்டங்களையும் அவர்களுக்குத் தெரியப்படுத்தி, அவர்கள் அதினுடைய எல்லா ஒழுங்குகளையும், அதினுடைய எல்லா முறைமைகளையும் கைக்கொண்டு அவைகளின்படி செய்யும்படிக்கு அதை அவர்கள் கண்களுக்குமுன்பாக எழுதிவை.]]></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லயத்தினுடைய பிரமாணம் என்னவென்றால் மலையுச்சியின்மேல் சுற்றிலும் அதின் எல்லையெங்கும் மிகவும் பரிசுத்தமாயிருக்கும்; இதுவே ஆலயத்தினுடைய பிரமாண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 முழமாகும்; அதின்படி சுற்றாதாரம், ஒரு முழ உயரமும், ஒரு முழ அகலமும், அதின் ஓரத்தைச் சுற்றிலுமுள்ள விளிம்பு ஒரு ஜாணுமாயிருக்கும்; இது பலிபீடத்தின் மேற்புற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 துவக்கிப் பெரிய நிலைமட்டும் நாலுமுழமும், அகலம் ஒரு முழமுமாயிருக்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பலிபீடத்தின் சிகரம் நாலு முழ உயரமாயிருக்கும்; பலிபீடத்தின் சிகரத்துக்குமேலே நாலு கொம்புகள் இருக்கு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 நாற்சதுரமுமாயிருக்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ன் நாலு பக்கங்களிலுள்ள சட்டத்தின் நீளம் பதிநாலு முழமும், அகலம் பதிநாலு முழமும், அதைச் சுற்றிலுமிருக்கிற விளிம்பு அரை முழமும் அதற்கு ஆதாரமானது சுற்றிலும் ஒரு முழமுமாயிருக்கும்; அதின் படிகள் கிழக்குக்கு எதிராயிருக்கும் என்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 உண்டுபண்ணும் நாளிலே அதின்மேல் தகனபலியிடுகிறதற்கும் அதின்மேல் இரத்தம் தெளிக்கிறதற்குமான கட்டளைகளாவ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 ஆசாரியர்களுக்கு நீ பாவநிவாரண பலியாக ஒரு இளங்காளையைக் கொடுப்பாயாக என்று கர்த்தராகிய ஆண்டவர் சொல்லுகி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 இரத்தத்தில் கொஞ்சம் எடுத்து, அதின் நாலு கொம்புகளிலும், சட்டத்தின் நாலு கோடிகளிலும், சுற்றியிருக்கிற விளிம்பிலும் பூசி பாவநிவிர்த்திசெய்து, அதைச் சுத்திகரி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பாவநிவாரணத்தின் காளையைக் கொண்டுபோய், அதை ஆலயத்திலே பரிசுத்த ஸ்தலத்துக்குப் புறம்பாகக் குறிக்கப்பட்ட இடத்திலே சுட்டெரிக்க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 இளங்காளையிலே பலிபீடத்தைச் சுத்தி செய்ததுபோலப் பாவநிவாரணஞ் செய்ய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பாவநிவாரணத்தை முடித்தபின்பு, பழுதற்ற ஒரு இளங்காளையையும், பழுதற்ற ஒரு ஆட்டுக்கடாவையும் மந்தையிலிருந்து எடுத்துப் பலியிடுவாயா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 கர்த்தருக்கு தகனபலியாக இடக்கடவ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 இளங்காளையையும் மந்தையிலிருந்தெடுத்த ஆட்டுக்கடாவையும் படைப்பார்களா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 உங்கள் ஸ்தோத்திரபலிகளையும் படைப்பார்களாக; அப்பொழுது உங்களை அங்கீகரிப்பேன் என்று கர்த்தராகிய ஆண்டவர் சொல்லு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40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హెజ్కేలు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తరువాత అతడు తూర్పుతట్టు చూచు గుమ్మమునకు నన్ను తోడుకొని 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ఇశ్రాయేలీయుల దేవుని ప్రభావము తూర్పుదిక్కున కనబడెను; దానినుండి పుట్టిన ధ్వని విస్తారజలముల ధ్వనివ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బడెను, ఆయన ప్రకా శముచేత భూమి ప్రజ్వరి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కు కనబడు దర్శనము, పట్టణమును నాశముచేయుటకై నేను రాగా నాకు కన బడిన దర్శనమువలె నుండెను. మరి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బారు నది దగ్గర నాకు కనబడిన దర్శనము వంటి దర్శనములు నాకు కనబడగా నేను సాగిలబడి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తూర్పుతట్టు చూచు గుమ్మపుమార్గమున యెహోవా తేజోమహిమ మందిరము లోనికి ప్రవేశిం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ఆత్మ నన్ను ఎత్తి లోపటి ఆవరణము లోనికి తీసికొని రాగా యెహోవా తేజోమహిమతో మందిరము నిండి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మందిరములోనుండి యొకడు నాతో మాటలాడినట్టు నాకు శబ్దము వినబడెను. అప్పుడు నాయొద్ద నిలిచినవాడు నా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ట్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నర పుత్రుడా, యిది నా గద్దె స్థలము, నా పాదపీఠము; ఇక్కడ నేను ఇశ్రాయేలీయులమధ్య నిత్యమును నివసిం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 వారు ఇకను జారత్వముచేసి తమ రాజుల కళేబరము లకు ఉన్నత స్థలములను కట్టి, తామైనను తమ రాజులైన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శుద్ధనామమును అపవిత్రపరచకయుందురు, నాకును వారికిని మధ్య గోడ మాత్రముం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 గడపదగ్గర వారి స్థలముల గడపలను, నా ద్వారబంధములదగ్గర వారి ద్వార బంధములను కట్టి, తాము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యక్రియలచేత నా పరిశుద్ధనామమునకు దూషణ కలుగుటకై వారు హేతువు లైరి గనుక నేను కోపావేశుడనై వారిని నాశ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వారు జారత్వము మాని, తమ రాజుల కళేబరము లను నాయొద్దనుండి దూరమునకు కొనిపోయినయెడల వారిమధ్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ల్లప్పుడును నివ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కాబట్టి నరపుత్రుడా, ఇశ్రాయేలీయులు తాము చేసిన దోషములనుబట్టి సిగ్గుపడునట్లు ఈ మందిరమును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చుము, వారు దాని వైఖరిని కనిపెట్ట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తాము చేసినవాటన్నిటినిబట్టి వారు సిగ్గుపడినయెడల, మందిరముయొక్క వైఖరిని దాని యేర్పాటును బహిర్గ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నములను అంతర్గమస్థానములను దానినిగూర్చిన మర్యాద లన్నిటిని విధులన్నిటిని దాని ఆచారములను క్రమ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కి కనుపరచి, వారు ఆ ఆచారవిధులన్నిటిని గైకొని ఆచరించునట్లు వారు చూచుచుండగా వాటిని వ్రాయిం 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ఆ మందిరమునుగూర్చిన విధి యేదనగా పర్వతము మీద దానికి చేరికైన స్థలమంతయు అతిపరిశుద్ధము, మం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గూర్చిన విధి యిది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ల కొలచొప్పున బలిపీఠముయొక్క కొలత ఎంతనగా మూరెడు, అనగా మూరెడు జేనెడు బలిపీఠము నకు పీఠమొక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డవలెను. దాని డొలుపు మూరె డెత్తును మూరెడు వెడల్పును చుట్టు దాని చూరు జేనెడు విచిత్రమైన పనిగలది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లమీద కట్ట బడిన డొలుపు మొదలుకొని క్రింది చూరువరకును ఎత్తు రెండు మూరలు, వెడల్పు మూరెడు మరి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న్న చూరు మొదలుకొని పెద్ద చూరువరకు నాలుగు మూరలు, దాని వెడల్పు మూరె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దేవుని కొండయను భాగము నాలుగు మూరలు దేవాగ్ని గుండమునుండి పైకి నాలుగు కొమ్ము లుం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దేవాగ్నిగుండము పండ్రెండు మూరల కొలత గలదై చచ్చౌకముగా నుం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మరియు చూరు నిడి వియు వెడల్పును నలుదిశల పదునాలుగు మూరలు, దాని చుట్టునున్న అంచు జేనెడు,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ట్టంతయు మూరెడు, డొలపు ఒకటి యుండెను, దానికున్న మెట్లు తూర్పు తట్టుం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రియు అతడు నాతో ఇట్లనెనునరపుత్రుడా, ప్రభువైన యెహోవా సెలవిచ్చునదేమనగాఈ బలి పీఠము కట్టబడిన పిమ్మ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ద రక్తము చల్లి, దహన బలులు అర్పించుటకై విధులనుబట్టి ఈలాగున జరిగింప 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ప్రభువగు యెహోవా సెలవిచ్చునదేమనగాపరిచర్యచేయుటకై నా సన్నిధికివచ్చు సాదోకు సంతా నపు లేవీయు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లకు పాపపరి హారార్థబలి అర్పిం చుటకై కోడెను ఇయ్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వారు దాని తీసికొని పాపపరిహారార్థబలిగా నర్పించి, బలి పీఠమునకు ప్రాయ శ్చిత్తము చేయుటకై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తములో కొంచెము తీసి దాని నాలుగు కొమ్ములమీదను చూరుయొక్క నాలుగు మూలలమీదను చుట్టునున్న అంచు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మర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తరువాత పాపపరిహారార్థ బలియగు ఎద్దును తీసి పరిశుద్ధ స్థలము అవతల మందిరమునకు చేరిన నిర్ణయస్థల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ని దహనము చే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రెండవ దినమున పాప పరిహారార్థబలిగా నిర్దోషమైన యొక మేకపిల్లను అర్పింప వలెను; కోడెచేతను బలిపీఠ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పపరి హారము చేసినట్లు మేకపిల్లచేతను పాపపరిహారము చే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దాని నిమి త్తము పాపపరిహారము చేయుట చాలించిన తరువాత నిర్దోషమైన కోడెను నిర్దోషమైన పొట్టే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యెహోవా సన్నిధికి వాటిని తేగా యాజకులు వాటి మీద ఉప్పుచల్లి దహనబలిగా యెహోవాకు అర్పింప 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ఏడు దినములు వరుసగా పాపపరిహారార్ధబలిగా ఒక మేకపిల్లను ఒక కోడెను నిర్దోషమైన ఒక పొట్టేలును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ద్ధపరచ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ఏడు దినములు యాజకులు బలి పీఠమునకు ప్రాయశ్చిత్తము చేయుచు దానిని పవిత్ర పరచుచు ప్రతిష్ఠిం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ఆ దినములు తీరిన తరువాత ఎనిమిదవ దినము మొదలుకొని యాజకులు బలిపీఠముమీద మీ దహనబలులను మీ సమాధానబ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పగా నేను మిమ్ము నంగీకరించెదను;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3]]></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2026-10-20T09:16:40Z</dcterms:created>
  <dcterms:modified xsi:type="dcterms:W3CDTF">2026-10-20T09:16:40Z</dcterms:modified>
  <dc:title>యెహెజ్కేలు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