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famine was sore in the l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en they had eaten up the corn which they had brought out of Egypt, their father said unto them, Go again, buy us a little fo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en they had eaten up the corn which they had brought out of Egypt, their father said unto them, Go again, buy us a little fo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udah spoke unto him, saying, The man did solemnly protest unto us, saying, All of you shall not see my face, except your brother be with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udah spoke unto him, saying, The man did solemnly protest unto us, saying, All of you shall not see my face, except your brother be with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you will send our brother with us, we will go down and buy you fo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you will send our brother with us, we will go down and buy you fo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if you will not send him, we will not go down: for the man said unto us, All of you shall not see my face, except your brother be with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if you will not send him, we will not go down: for the man said unto us, All of you shall not see my face, except your brother be with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rael said, Wherefore dealt all of you so ill with me, as to tell the man whether all of you had yet a bro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rael said, Wherefore dealt all of you so ill with me, as to tell the man whether all of you had yet a bro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aid, The man asked us strictly of our state, and of our kindred, saying, Is your father yet alive? have all of you another brother? and we told him according to the tenor of these words: could we certainly know that he would say, Bring your brother dow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aid, The man asked us strictly of our state, and of our kindred, saying, Is your father yet alive? have all of you another brother? and we told him according to the tenor of these words: could we certainly know that he would say, Bring your brother dow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aid, The man asked us strictly of our state, and of our kindred, saying, Is your father yet alive? have all of you another brother? and we told him according to the tenor of these words: could we certainly know that he would say, Bring your brother dow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aid, The man asked us strictly of our state, and of our kindred, saying, Is your father yet alive? have all of you another brother? and we told him according to the tenor of these words: could we certainly know that he would say, Bring your brother dow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udah said unto Israel his father, Send the lad with me, and we will arise and go; that we may live, and not die, both we, and you, and also our little on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udah said unto Israel his father, Send the lad with me, and we will arise and go; that we may live, and not die, both we, and you, and also our little 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be guarantor for him; of my hand shall you require him: if I bring him not unto you, and set him before you, then let me bear the blame for ev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be guarantor for him; of my hand shall you require him: if I bring him not unto you, and set him before you, then let me bear the blame for ev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xcept we had lingered, surely now we had returned this second ti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father Israel said unto them, If it must be so now, do this; take of the best fruits in the land in your vessels, and carry down the man a present, a little balm, and a little honey, spices, and myrrh, nuts, and almo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father Israel said unto them, If it must be so now, do this; take of the best fruits in the land in your vessels, and carry down the man a present, a little balm, and a little honey, spices, and myrrh, nuts, and almo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father Israel said unto them, If it must be so now, do this; take of the best fruits in the land in your vessels, and carry down the man a present, a little balm, and a little honey, spices, and myrrh, nuts, and almon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father Israel said unto them, If it must be so now, do this; take of the best fruits in the land in your vessels, and carry down the man a present, a little balm, and a little honey, spices, and myrrh, nuts, and almo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ake double money in your hand; and the money that was brought again in the mouth of your sacks, carry it again in your hand; possibly it was an oversigh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ake double money in your hand; and the money that was brought again in the mouth of your sacks, carry it again in your hand; possibly it was an oversigh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ake also your brother, and arise, go again unto the m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Almighty give you mercy before the man, that he may send away your other brother, and Benjamin. If I be bereaved of my children, I am bereav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Almighty give you mercy before the man, that he may send away your other brother, and Benjamin. If I be bereaved of my children, I am bereav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Almighty give you mercy before the man, that he may send away your other brother, and Benjamin. If I be bereaved of my children, I am bereav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men took that present, and they took double money in their hand and Benjamin; and rose up, and went down to Egypt, and stood before Josep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men took that present, and they took double money in their hand and Benjamin; and rose up, and went down to Egypt, and stood before Josep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men took that present, and they took double money in their hand and Benjamin; and rose up, and went down to Egypt, and stood before Josep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Joseph saw Benjamin with them, he said to the ruler of his house, Bring these men home, and slay, and make ready; for these men shall dine with me at no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Joseph saw Benjamin with them, he said to the ruler of his house, Bring these men home, and slay, and make ready; for these men shall dine with me at no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Joseph saw Benjamin with them, he said to the ruler of his house, Bring these men home, and slay, and make ready; for these men shall dine with me at no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an did as Joseph bade; and the man brought the men into Joseph's hous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an did as Joseph bade; and the man brought the men into Joseph's hous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came near to the steward of Joseph's house, and they communed with him at the door of the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id, O sir, we came indeed down at the first time to buy fo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when we came to the inn, that we opened our sacks, and, behold, every man's money was in the mouth of his sack, our money in full weight: and we have brought it again in our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when we came to the inn, that we opened our sacks, and, behold, every man's money was in the mouth of his sack, our money in full weight: and we have brought it again in our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when we came to the inn, that we opened our sacks, and, behold, every man's money was in the mouth of his sack, our money in full weight: and we have brought it again in our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ther money have we brought down in our hands to buy food: we cannot tell who put our money in our sack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ther money have we brought down in our hands to buy food: we cannot tell who put our money in our sack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Peace be to you, fear not: your God, and the God of your father, has given you treasure in your sacks: I had your money. And he brought Simeon out unto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Peace be to you, fear not: your God, and the God of your father, has given you treasure in your sacks: I had your money. And he brought Simeon out unto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Peace be to you, fear not: your God, and the God of your father, has given you treasure in your sacks: I had your money. And he brought Simeon out unto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Peace be to you, fear not: your God, and the God of your father, has given you treasure in your sacks: I had your money. And he brought Simeon out unto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an brought the men into Joseph's house, and gave them water, and they washed their feet; and he gave their asses animal fo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man brought the men into Joseph's house, and gave them water, and they washed their feet; and he gave their asses animal fo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made ready the present against Joseph came at noon: for they heard that they should eat bread the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made ready the present against Joseph came at noon: for they heard that they should eat bread the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Joseph came home, they brought him the present which was in their hand into the house, and bowed themselves to him to the eart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Joseph came home, they brought him the present which was in their hand into the house, and bowed themselves to him to the ear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asked them of their welfare, and said, Is your father well, the old man of whom all of you spoke? Is he yet aliv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asked them of their welfare, and said, Is your father well, the old man of whom all of you spoke? Is he yet aliv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answered, Your servant our father is in good health, he is yet alive. And they bowed down their heads, and made reveren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answered, Your servant our father is in good health, he is yet alive. And they bowed down their heads, and made reveren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lifted up his eyes, and saw his brother Benjamin, his mother's son, and said, Is this your younger brother, of whom all of you spoke unto me? And he said, God be gracious unto you, my s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lifted up his eyes, and saw his brother Benjamin, his mother's son, and said, Is this your younger brother, of whom all of you spoke unto me? And he said, God be gracious unto you, my s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lifted up his eyes, and saw his brother Benjamin, his mother's son, and said, Is this your younger brother, of whom all of you spoke unto me? And he said, God be gracious unto you, my s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oseph made haste; for his bowels did yearn upon his brother: and he sought where to weep; and he entered into his chamber, and wept ther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oseph made haste; for his bowels did yearn upon his brother: and he sought where to weep; and he entered into his chamber, and wept the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washed his face, and went out, and refrained himself, and said, Set on bre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et on for him by himself, and for them by themselves, and for the Egyptians, which did eat with him, by themselves: because the Egyptians might not eat bread with the Hebrews; for that is an abomination unto the Egyptian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et on for him by himself, and for them by themselves, and for the Egyptians, which did eat with him, by themselves: because the Egyptians might not eat bread with the Hebrews; for that is an abomination unto the Egyptian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et on for him by himself, and for them by themselves, and for the Egyptians, which did eat with him, by themselves: because the Egyptians might not eat bread with the Hebrews; for that is an abomination unto the Egyptian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at before him, the firstborn according to his birthright, and the youngest according to his youth: and the men marvelled one at anoth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at before him, the firstborn according to his birthright, and the youngest according to his youth: and the men marvelled one at anoth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took and sent portions unto them from before him: but Benjamin's portion was five times so much as any of their's. And they drank, and were merry with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took and sent portions unto them from before him: but Benjamin's portion was five times so much as any of their's. And they drank, and were merry with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took and sent portions unto them from before him: but Benjamin's portion was five times so much as any of their's. And they drank, and were merry with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சத்திலே பஞ்சம் கொடி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கிப்திலிருந்து அவர்கள் கொண்டுவந்த தானியம் செலவழிந்தபோது, அவர்கள் தகப்பன் அவர்களை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 போய், நமக்குக் கொஞ்சம் தானியம் வாங்கிக்கொண்டு 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யூதா: உங்கள் சகோதரன் உங்களோடேகூட வராவிட்டால், நீங்கள் என் முகத்தைக் காண்பதில்லை என்று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ன் எங்களுக்குச் சத்தியமாய்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 சகோதரனை நீர் எங்களோடேகூட அனுப்பினால், நாங்கள் போய், உமக்குத் தானியம் வாங்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ப்பாவிட்டால், நாங்கள் போகமாட்டோம்; உங்கள் சகோதரன் உங்களோடேகூட வராவிட்டால், நீங்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க் காண்பதில்லை என்று அந்த மனிதன் எங்களோடே சொல்லியி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இஸ்ரவேல்: உங்களுக்கு இன்னும் ஒரு சகோதரன் உண்டென்று நீங்கள் அந்த மனிதனுக்குச் சொல்லி,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இந்தத் துன்பத்தை வருவித்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கள்: அந்த மனிதன், உங்கள் தகப்பன் இன்னும் உயிரோடிருக்கிறாரா? உங்களுக்கு இன்னு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 உண்டா? என்று எங்களையும் எங்கள் வம்சத்தையும் குறித்து விபரமாய் விசாரித்தா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களுக்குத் தக்கதாக உள்ளபடி அவனுக்குச் சொன்னோம்; உங்கள் சகோதரனை உங்களோடேகூட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என்று அவன் சொல்லுவான் என்பதை நாங்கள் அறிந்திரு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ம், யூதா தன் தகப்பனாகிய இஸ்ரவேலை நோக்கி: நீரும் நாங்களும் எங்கள் குழந்தைகளும் சா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ம்படி, நாங்கள் புறப்பட்டுப் போகிறோம், பிள்ளையாண்டானை என்னோடே அனு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க்காக நான் உத்தரவாதம்பண்ணுவேன்; அவனை என்னிடத்திலே கேளும், நான் அவனை உம்மிடத்தில்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முன்பாக நிறுத்தாமற்போனால், எந்நாளும் அந்தக் குற்றம் என்மே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தாமதியாதிருந்தோமானால், இதற்குள்ளே இரண்டாந்தரம்போய்த் திரும்பிவந்திருப்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ர்கள் தகப்பனாகிய இஸ்ரவேல்: அப்படியானால், ஒன்று செய்யுங்கள்; இந்தத் தேசத்தின் உச்சி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க்களில் கொஞ்சம் பிசின் தைலமும், கொஞ்சம் தேனும், கந்தவர்க்கங்களும், வெள்ளைப்போளமும், தெரபி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ளும், வாதுமைக்கொட்டைகளும் உங்கள் சாக்குகளில் போட்டு, அந்த மனிதனுக்குக் காணிக்கை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க்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ணத்தை இரட்டிப்பாய் உங்கள் கைகளில் கொண்டுபோங்கள், சாக்குகளின் வாயிலே திரும்ப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த்தையும் கொண்டுபோங்கள்; அது கைப்பிசகாய் வ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 சகோதரனையும் கூட்டிக்கொண்டு, அந்த மனிதனிடத்தில் மறுபடியும்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மனிதன் அங்கிருக்கிற உங்கள் மற்றச் சகோதரனையும் பென்யமீனையும் உங்களுடனே அனுப்பிவி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 வல்லமையுள்ள தேவன் அவன் சமுகத்தில் உங்களுக்கு இரக்கங்கிடைக்கப்பண்ணுவாராக; நானோ பிள்ளைய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னைப்போல் இ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கள் காணிக்கையையும் தங்கள் கைகளில் இரட்டிப்பான பணத்தையும்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யும் கூட்டிக்கொண்டு, பிரயாணப்பட்டு, எகிப்துக்குப்போய், யோசேப்பின் சமுக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யமீன் அவர்களோடேகூட வந்திருக்கிறதை யோசேப்பு கண்டு, தன் வீட்டு விசாரணைக்காரனை நோக்கி: நீ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ரை வீட்டுக்கு அழைத்துப்போய், சாப்பாட்டுக்கு வேண்டியவைகளை அடித்து, ஆயத்தம்பண்ணு, மத்தியா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தர் என்னோடே சாப்பி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தனக்கு யோசேப்பு சொன்னபடியே செய்து, அந்த மனிதரை யோசேப்பின் வீட்டுக்கு அ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ங்கள் யோசேப்பின் வீட்டுக்குக் கொண்டுபோகப்படுகிறதை அவர்கள் கண்டு பயந்து, முன்னே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களில் இருந்த பணத்தினிமித்தம் நம்மேல் குற்றம் சுமத்தி, நம்மைப் பிடித்துச் சிறைகளாக்கி,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களை எடுத்துக்கொள்ளும்படி நம்மைக் கொண்டுபோகிறா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சேப்பின் வீட்டு விசாரணைக் காரனண்டையில் சேர்ந்து, வீட்டு வாசற்படியிலே அவனோ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ண்டவனே, நாங்கள் தானியம் கொள்ளும்படி முன்னே வந்து 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ங்கள் தங்கும் இடத்தில் போய் எங்கள் சாக்குகளைத் திறந்தபோது, நாங்கள் நிறுத்து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ன்படியே அவனவன் பணம் அவனவன் சாக்கின் வாயிலே இருக்கக் கண்டோம்; அதை நாங்கள் திரும்பவு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கொண்டுவ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லும், தானியம் கொள்ளும்படி வேறே பணமும் எங்கள் கையில் கொண்டுவந்திருக்கிறோம்; நாங்கள்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பணத்தை எங்கள் சாக்குகளில் போட்டது இன்னார் என்று அறி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அவன்: உங்களுக்குச் சமாதானம்; பயப்படவேண்டாம்; உங்கள் தேவனும் உங்கள் தகப்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யிருக்கிறவர் உங்கள் சாக்குகளில் அதை உங்களுக்குப் புதையலாகக் கட்டளையிட்டார்; நீங்கள்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 என்னிடத்தில் வந்து சேர்ந்தது என்று சொல்லி, சிமியோனை வெளியே அழைத்து வந்து, அவ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லும் அந்த மனிதன் அவர்களை யோசேப்பின் வீட்டுக்குள்ளே கூட்டிக்கொண்டுபோய்,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ளைக் கழுவும்படி தண்ணீர் கொடுத்து, அவர்களுடைய கழுதைகளுக்குத் தீவனம்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ங்கள் அங்கே போஜனம் செய்யப்போகிறதை அவர்கள் கேள்விப்பட்டபடியால், மத்தியானத்தில்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ளவும் காணிக்கையை ஆயத்தமாய் வைத்துக் 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சேப்பு வீட்டுக்கு வந்தபோது, அவர்கள் தங்கள் கையில் இருந்த காணிக்கையை வீட்டுக்குள் அ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வைத்து, தரைமட்டும் குனிந்து, அவனை வ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அவன்: அவர்கள் சுகசெய்தியை விசாரித்து, நீங்கள் சொன்ன முதிர்வயதான உங்கள்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ரா? அவர் இன்னும் உயிரோடிருக்கிறாரா? என்று அவர்களிடத்தில்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 அவர்கள்: எங்கள் தகப்பனாராகிய உமது அடியான் சுகமாயிருக்கிறார், இன்னும் உயிரோ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குனிந்து வ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தன் கண்களை ஏறெடுத்து, தன் தாய் பெற்ற குமாரனாகிய தன் சகோதரன் பென்யமீனைக் கண்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ன்ன உங்கள் இளைய சகோதரன் இவன்தானா என்று கேட்டு, மகனே, தேவன் உனக்குக் கிருபைசெய்ய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சேப்பின் உள்ளம் தன் சகோதரனுக்காகப் பொங்கினபடியால், அவன் அழுகிறதற்கு இடம் தேடி, து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குள்ளே போய், அங்கே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ன்பு, அவன் தன் முகத்தைக் கழுவி வெளியே வந்து, தன்னை அடக்கிக்கொண்டு, போஜனம் வை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கிப்தியர் எபிரெயரோடே சாப்பிடமாட்டார்கள்; அப்படிச் செய்வது எகிப்தியருக்கு அருவருப்பா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அவனுக்குத் தனிப்படவும், அவர்களுக்குத் தனிப்படவும், அவனோடே சாப்பிடுகிற எகிப்தியரு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படவும்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க்கு முன்பாக, மூத்தவன் முதல் இளையவன்வரைக்கும் அவனவன் வயதின்படியே அவர்களை உட்கார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அவர்கள், ஒருவரை ஒருவர் பார்த்து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தனக்குமுன் வைக்கப்பட்டிருந்த போஜனத்தில் பங்கிட்டு அனுப்பினான்; அவர்கள் எல்லா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களைப் பார்க்கிலும் பென்யமீனுடைய பங்கு ஐந்துமடங்கு அதிகமாயிருந்தது; அவர்கள் பானம்பண்ணி, அவனு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3]]></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2026-10-21T01:49:49Z</dcterms:created>
  <dcterms:modified xsi:type="dcterms:W3CDTF">2026-10-21T01:49:49Z</dcterms:modified>
  <dc:title>ஆதியாகமம்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