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ன்றியும், சகோதரரே, நம்முடைய கர்த்தராகிய இயேசுகிறிஸ்துவின் வருகையையும், நாம் அவரிடத்திலே சேர்க்கப்படுவதையுங்குறித்து, நாங்கள் உங்களை வேண்டிக்கொள்ளுகிறது என்னவென்றால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ன்றியும், சகோதரரே, நம்முடைய கர்த்தராகிய இயேசுகிறிஸ்துவின் வருகையையும், நாம் அவரிடத்திலே சேர்க்கப்படுவதையுங்குறித்து, நாங்கள் உங்களை வேண்டிக்கொள்ளுகிறது என்னவென்றால்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ஒரு ஆவியினாலாவது, வார்த்தையினாலாவது, எங்களிடத்திலிருந்து வந்ததாய்த் தோன்றுகிற ஒரு நிருபத்தினாலாவது, கிறிஸ்துவினுடைய நாள் சமீபமாயிருக்கிறதாகச் சொல்லப்பட்டால், உடனே சஞ்சலப்படாமலும் கலங்காமலும் இருங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ஒரு ஆவியினாலாவது, வார்த்தையினாலாவது, எங்களிடத்திலிருந்து வந்ததாய்த் தோன்றுகிற ஒரு நிருபத்தினாலாவது, கிறிஸ்துவினுடைய நாள் சமீபமாயிருக்கிறதாகச் சொல்லப்பட்டால், உடனே சஞ்சலப்படாமலும் கலங்காமலும் இருங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வ்விதத்தினாலும் ஒருவனும் உங்களை மோசம்போக்காதபடிக்கு எச்சரிக்கையாயிருங்கள்; ஏனெனில் விசுவாச துரோகம் முந்தி நேரிட்டு, கேட்டின் மகனாகிய பாவமனுஷன் வெளிப்பட்டாலொழிய, அந்த நாள் வரா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வ்விதத்தினாலும் ஒருவனும் உங்களை மோசம்போக்காதபடிக்கு எச்சரிக்கையாயிருங்கள்; ஏனெனில் விசுவாச துரோகம் முந்தி நேரிட்டு, கேட்டின் மகனாகிய பாவமனுஷன் வெளிப்பட்டாலொழிய, அந்த நாள் வரா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எதிர்த்துநிற்கிறவனாயும், தேவன் என்னப்படுவதெதுவோ, ஆராதிக்கப்படுவதெதுவோ, அவையெல்லாவற்றிற்கும் மேலாகத் தன்னை உயர்த்துகிறவனாயும், தேவனுடைய ஆலயத்தில் தேவன்போல உட்கார்ந்து, தன்னைத்தான் தேவனென்று காண்பிக்கிறவனாயும் இருப்ப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எதிர்த்துநிற்கிறவனாயும், தேவன் என்னப்படுவதெதுவோ, ஆராதிக்கப்படுவதெதுவோ, அவையெல்லாவற்றிற்கும் மேலாகத் தன்னை உயர்த்துகிறவனாயும், தேவனுடைய ஆலயத்தில் தேவன்போல உட்கார்ந்து, தன்னைத்தான் தேவனென்று காண்பிக்கிறவனாயும் இருப்ப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உங்களிடத்திலிருந்தபோது இவைகளைச் சொன்னது உங்களுக்கு ஞாபகமில்லையா?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தன் காலத்திலே வெளிப்படும்படிக்கு, இப்பொழுது அவனைத் தடைசெய்கிறது இன்னதென்றும் அறிந்திருக்கிறீ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க்கிரமத்தின் இரகசியம் இப்பொழுதே கிரியைசெய்கிறது; ஆனாலும் தடைசெய்கிறவன் நடுவிலிருந்து நீக்கப்படுமுன்னே அது வெளிப்படா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க்கிரமத்தின் இரகசியம் இப்பொழுதே கிரியைசெய்கிறது; ஆனாலும் தடைசெய்கிறவன் நடுவிலிருந்து நீக்கப்படுமுன்னே அது வெளிப்படா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க்கப்படும்போது, அந்த அக்கிரமக்காரன் வெளிப்படுவான்; அவனைக் கர்த்தர் தம்முடைய வாயின் சுவாசத்தினாலே அழித்து, தம்முடைய வருகையின் பிரசன்னத்தினாலே நாசம்பண்ணுவ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க்கப்படும்போது, அந்த அக்கிரமக்காரன் வெளிப்படுவான்; அவனைக் கர்த்தர் தம்முடைய வாயின் சுவாசத்தினாலே அழித்து, தம்முடைய வருகையின் பிரசன்னத்தினாலே நாசம்பண்ணுவ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த அக்கிரமக்காரனுடைய வருகை சாத்தானுடைய செயலின்படி சகல வல்லமையோடும் அடையாளங்களோடும் பொய்யான அற்புதங்களோடும்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ெட்டுப்போகிறவர்களுக்குள்ளே அநீதியினால் உண்டாகும் சகலவித வஞ்சகத்தோடும் இருக்கும் இரட்சிக்கப்படத்தக்கதாக சத்தியத்தின்மேலுள்ள அன்பை அவர்கள் அங்கிகரியாமற்போனபடியால் அப்படி நடக்க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ெட்டுப்போகிறவர்களுக்குள்ளே அநீதியினால் உண்டாகும் சகலவித வஞ்சகத்தோடும் இருக்கும் இரட்சிக்கப்படத்தக்கதாக சத்தியத்தின்மேலுள்ள அன்பை அவர்கள் அங்கிகரியாமற்போனபடியால் அப்படி நடக்க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கையால் சத்தியத்தை விசுவாசியாமல் அநீதியில் பிரியப்படுகிற யாவரும் ஆக்கினைக்குள்ளாக்கப்படும்படிக்கு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பொய்யை விசுவாசிக்கத்தக்கதாகக் கொடிய வஞ்சகத்தைத் தேவன் அவர்களுக்கு அனுப்புவ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ுக்குப் பிரியமான சகோதரரே, நீங்கள் ஆவியினாலே பரிசுத்தமாக்கப்படுகிறதினாலும், சத்தியத்தை விசுவாசிக்கிறதினாலும் இரட்சிப்படையும்படிக்கு, ஆதிமுதல் தேவன் உங்களைத் தெரிந்துகொண்டபடியினாலே, நாங்கள் உங்களைக்குறித்து எப்பொழுதும் தேவனை ஸ்தோத்திரிக்கக் கடனாளிகளாயிருக்கிறோ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ுக்குப் பிரியமான சகோதரரே, நீங்கள் ஆவியினாலே பரிசுத்தமாக்கப்படுகிறதினாலும், சத்தியத்தை விசுவாசிக்கிறதினாலும் இரட்சிப்படையும்படிக்கு, ஆதிமுதல் தேவன் உங்களைத் தெரிந்துகொண்டபடியினாலே, நாங்கள் உங்களைக்குறித்து எப்பொழுதும் தேவனை ஸ்தோத்திரிக்கக் கடனாளிகளாயிருக்கிறோ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ுக்குப் பிரியமான சகோதரரே, நீங்கள் ஆவியினாலே பரிசுத்தமாக்கப்படுகிறதினாலும், சத்தியத்தை விசுவாசிக்கிறதினாலும் இரட்சிப்படையும்படிக்கு, ஆதிமுதல் தேவன் உங்களைத் தெரிந்துகொண்டபடியினாலே, நாங்கள் உங்களைக்குறித்து எப்பொழுதும் தேவனை ஸ்தோத்திரிக்கக் கடனாளிகளாயிருக்கிறோ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ங்கள் நம்முடைய கர்த்தராகிய இயேசுகிறிஸ்துவின் மகிமையை அடையும்பொருட்டாக எங்கள் சுவிசேஷத்தினாலே அந்த இரட்சிப்புக்கு அவர் உங்களை அழைத்த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கையால், சகோதரரே, நீங்கள் நிலைகொண்டு, வார்த்தையினாலாவது நிருபத்தினாலாவது நாங்கள் உங்களுக்கு உபதேசித்த முறைமைகளைக் கைக்கொள்ளுங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கையால், சகோதரரே, நீங்கள் நிலைகொண்டு, வார்த்தையினாலாவது நிருபத்தினாலாவது நாங்கள் உங்களுக்கு உபதேசித்த முறைமைகளைக் கைக்கொள்ளுங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ம்முடைய கர்த்தராகிய இயேசுகிறிஸ்துவும், நம்மிடத்தில் அன்புகூர்ந்து நித்திய ஆறுதலையும் நல்நம்பிக்கையையும் கிருபையாய் நமக்குக் கொடுத்திருக்கிற நம்முடைய பிதாவாகிய தேவனும்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ம்முடைய கர்த்தராகிய இயேசுகிறிஸ்துவும், நம்மிடத்தில் அன்புகூர்ந்து நித்திய ஆறுதலையும் நல்நம்பிக்கையையும் கிருபையாய் நமக்குக் கொடுத்திருக்கிற நம்முடைய பிதாவாகிய தேவனும்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ங்கள் இருதயங்களைத் தேற்றி, எல்லா நல்வசனத்திலும் நற்கிரியையிலும் உங்களை ஸ்திரப்படுத்துவாராக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693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hessalonians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Now we plead to you, brethren, by the coming of our Lord Jesus Christ, and by our gathering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hessalonians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ogether unto him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hessalonians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That all of you be not soon shaken in mind, or be troubled, neither by spirit, nor by word, no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hessalonians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y letter as from us, as that the day of Christ is at han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hessalonians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Let no man deceive you by any means: for that day shall not come, except there come a falling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hessalonians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way first, and that man of sin be revealed, the son of perdition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hessalonians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Who opposes and exalts himself above all that is called God, or that is worshipped; so that he a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hessalonians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od sits in the temple of God, showing himself that he is Go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hessalonians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Remember all of you not, that, when I was yet with you, I told you these thing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hessalonians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now all of you know what withholds that he might be revealed in his tim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hessalonians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For the mystery of iniquity does already work: only he who now lets will let, until he be take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hessalonians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ut of the way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hessalonians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d then shall that Wicked be revealed, whom the Lord shall consume with the spirit of his mouth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hessalonians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nd shall destroy with the brightness of his coming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hessalonians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Even him, whose coming is after the working of Satan with all power and signs and lying wonders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hessalonians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nd with all deceivableness of unrighteousness in them that perish; because they received no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hessalonians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love of the truth, that they might be save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hessalonians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nd for this cause God shall send them strong delusion, that they should believe a lie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hessalonians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That they all might be damned who believed not the truth, but had pleasure in unrighteousnes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hessalonians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But we are bound to give thanks always to God for you, brethren beloved of the Lord, because Go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hessalonians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as from the beginning chosen you to salvation through sanctification of the Spirit and belief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hessalonians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truth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hessalonians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Unto which he called you by our gospel, to the obtaining of the glory of our Lord Jesus Chris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hessalonians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Therefore, brethren, stand fast, and hold the traditions which all of you have been taught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hessalonians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hether by word, or our epistl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hessalonians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Now our Lord Jesus Christ himself, and God, even our Father, which has loved us, and has give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hessalonians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us everlasting consolation and good hope through grace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hessalonians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Comfort your hearts, and establish you in every good word and work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hessalonians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2">
  <a:themeElements>
    <a:clrScheme name="Theme7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2026-10-21T05:31:00Z</dcterms:created>
  <dcterms:modified xsi:type="dcterms:W3CDTF">2026-10-21T05:31:00Z</dcterms:modified>
  <dc:title>2 Thessalonians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