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ll the congregation of the children of Israel journeyed from the wilderness of Sin, after their journeys, according to the commandment of the LORD, and pitched in Rephidim: and there was no water for the people to drink.]]></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ll the congregation of the children of Israel journeyed from the wilderness of Sin, after their journeys, according to the commandment of the LORD, and pitched in Rephidim: and there was no water for the people to drink.]]></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ll the congregation of the children of Israel journeyed from the wilderness of Sin, after their journeys, according to the commandment of the LORD, and pitched in Rephidim: and there was no water for the people to drink.]]></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fore the people did chide with Moses, and said, Give us water that we may drink. And Moses said unto them, Why chide all of you with me? wherefore do all of you tempt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fore the people did chide with Moses, and said, Give us water that we may drink. And Moses said unto them, Why chide all of you with me? wherefore do all of you tempt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eople thirsted there for water; and the people murmured against Moses, and said, Wherefore is this that you have brought us up out of Egypt, to kill us and our children and our cattle with thir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eople thirsted there for water; and the people murmured against Moses, and said, Wherefore is this that you have brought us up out of Egypt, to kill us and our children and our cattle with thir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eople thirsted there for water; and the people murmured against Moses, and said, Wherefore is this that you have brought us up out of Egypt, to kill us and our children and our cattle with thir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oses cried unto the LORD, saying, What shall I do unto this people? they be almost ready to stone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oses cried unto the LORD, saying, What shall I do unto this people? they be almost ready to stone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oses, Go on before the people, and take with you of the elders of Israel; and your rod, wherewith you smote the river, take in yours hand, and g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oses, Go on before the people, and take with you of the elders of Israel; and your rod, wherewith you smote the river, take in yours hand, and g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hold, I will stand before you there upon the rock in Horeb; and you shall strike the rock, and there shall come water out of it, that the people may drink. And Moses did so in the sight of the elders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hold, I will stand before you there upon the rock in Horeb; and you shall strike the rock, and there shall come water out of it, that the people may drink. And Moses did so in the sight of the elders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hold, I will stand before you there upon the rock in Horeb; and you shall strike the rock, and there shall come water out of it, that the people may drink. And Moses did so in the sight of the elders of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alled the name of the place Massah, and Meribah, because of the chiding of the children of Israel, and because they tempted the LORD, saying, Is the LORD among us, or n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alled the name of the place Massah, and Meribah, because of the chiding of the children of Israel, and because they tempted the LORD, saying, Is the LORD among us, or no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alled the name of the place Massah, and Meribah, because of the chiding of the children of Israel, and because they tempted the LORD, saying, Is the LORD among us, or no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came Amalek, and fought with Israel in Rephid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unto Joshua, Choose us out men, and go out, fight with Amalek: tomorrow I will stand on the top of the hill with the rod of God in mine h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unto Joshua, Choose us out men, and go out, fight with Amalek: tomorrow I will stand on the top of the hill with the rod of God in mine h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unto Joshua, Choose us out men, and go out, fight with Amalek: tomorrow I will stand on the top of the hill with the rod of God in mine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Joshua did as Moses had said to him, and fought with Amalek: and Moses, Aaron, and Hur went up to the top of the hil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Joshua did as Moses had said to him, and fought with Amalek: and Moses, Aaron, and Hur went up to the top of the hil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Moses held up his hand, that Israel prevailed: and when he let down his hand, Amalek prevail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Moses held up his hand, that Israel prevailed: and when he let down his hand, Amalek prevail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oses hands were heavy; and they took a stone, and put it under him, and he sat thereon; and Aaron and Hur stayed up his hands, the one on the one side, and the other on the other side; and his hands were steady until the going down of the su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oses hands were heavy; and they took a stone, and put it under him, and he sat thereon; and Aaron and Hur stayed up his hands, the one on the one side, and the other on the other side; and his hands were steady until the going down of the su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oses hands were heavy; and they took a stone, and put it under him, and he sat thereon; and Aaron and Hur stayed up his hands, the one on the one side, and the other on the other side; and his hands were steady until the going down of the su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shua humiliated Amalek and his people with the edge of the sw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aid unto Moses, Write this for a memorial in a book, and rehearse it in the ears of Joshua: for I will utterly put out the remembrance of Amalek from under heav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aid unto Moses, Write this for a memorial in a book, and rehearse it in the ears of Joshua: for I will utterly put out the remembrance of Amalek from under heav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ses built an altar, and called the name of it Jehovahnissi:]]></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he said, Because the LORD has sworn that the LORD will have war with Amalek from generation to generat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he said, Because the LORD has sworn that the LORD will have war with Amalek from generation to gener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5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இஸ்ரவேல் புத்திரராகிய சபையார் எல்லாரும் கர்த்தருடைய கட்டளை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வனாந்தரத்திலிருந்து புறப்பட்டு, பிரயாணம்பண்ணி, ரெவிதீமிலே வந்து பாளயமிறங்கினார்கள்;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க் குடிக்கத் தண்ணீர்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ஜனங்கள் மோசேயோடே வாதாடி: நாங்கள் குடிக்கிறதற்கு எங்களுக்குத் தண்ணீர் தர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தற்கு மோசே: என்னோடே ஏன் வாதாடுகிறீர்கள், கர்த்தரை ஏன் பரீட்சை பா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னங்கள் அவ்விடத்திலே தண்ணீர்த் தவனமாயிருந்தபடியால், அவர்கள் மோசேக்கு விரோதமாய் முறுமுறுத்து: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யும் எங்கள் பிள்ளைகளையும் எங்கள் ஆடுமாடுகளையும் தண்ணீர்த் தவனத்தினால் கொன்றுபோட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ருந்து ஏன் கொண்டு வந்தீ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சே கர்த்தரை நோக்கிக் கூப்பிட்டு: இந்த ஜனங்களுக்கு நான் என்ன செய்வேன், இவர்கள் எ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யப் பா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ர்த்தர் மோசேயை நோக்கி: நீ இஸ்ரவேல் மூப்பரில் சிலரை உன்னோடே கூட்டிக்கொண்டு, நீ 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 உன் கோலை உன் கையிலே பிடித்துக்கொண்டு, ஜனங்களுக்கு முன்னே நட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ங்கே ஓரேபிலே நான் உனக்கு முன்பாகக் கன்மலையின்மேல் நிற்பேன்; நீ அந்தக் கன்மலையை அடி;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குடிக்க அதிலிருந்து தண்ணீர் புறப்படும் என்றார்; அப்படியே மோசே இஸ்ரவேல் மூப்பரின் கண்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 புத்திரர் வாதாடினதினிமித்தமும், கர்த்தர் எங்கள் நடுவில் இருக்கிறாரா இல்லை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ர்த்தரைப் பரீட்சை பார்த்ததினிமித்தமும், அவன் அந்த ஸ்தலத்திற்கு மாசா என்றும் மேரிபா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மலேக்கியர் வந்து ரெவிதீமிலே இஸ்ரவேலரோடே யுத்த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மோசே யோசுவாவை நோக்கி: நீ நமக்காக மனிதரைத் தெரிந்துகொண்டு, புறப்பட்டு, அமலேக்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 நாளைக்கு நான் மலையுச்சியில் தேவனுடைய கோலை என் கையில் பிடித்துக்கொண்டு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சுவா தனக்கு மோசே சொன்னபடியே செய்து, அமலேக்கோடே யுத்தம் பண்ணினான். மோசேயும் ஆரோனும் ஊ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னும் மலையுச்சியில் ஏ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சே தன் கையை ஏறெடுத்திருக்கையில், இஸ்ரவேலர் மேற்கொண்டார்கள்; அவன் தன் கையைத் தாழவிடு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லேக்கு மேற்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சேயின் கைகள் அசந்துபோயிற்று, அப்பொழுது அவர்கள் ஒரு கல்லைக் கொண்டுவந்து அவன் கீழே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உட்கார்ந்தான்; ஆரோனும் ஊரும் ஒருவன் ஒரு பக்கத்திலும் ஒருவன் மறு பக்கத்திலும் இருந்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த் தாங்கினார்கள்; இவ்விதமாய் அவன் கைகள் சூரியன் அஸ்தமிக்கும்வரைக்கும் ஒரே நி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சுவா அமலேக்கையும் அவன் ஜனங்களையும் பட்டயக்கருக்கினாலே முறிய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கர்த்தர் மோசேயை நோக்கி: இதை நினைவுகூரும்பொருட்டு, நீ ஒரு புஸ்தகத்தில் எழுதி, யோசு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 கேட்கும்படி வாசி. அமலேக்கை வானத்தின் கீழெங்கும் இராதபடிக்கு நாசம் 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சே ஒரு பலிபீடத்தைக் கட்டி, அதற்கு யேகோவாநிசி என்று 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மலேக்கின் கை கர்த்தருடைய சிங்காசனத்துக்கு விரோதமாயிருந்தபடியால், தலைமுறை தலைமுறைதோறு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கர்த்தரின் யுத்தம் நட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7]]></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2026-11-02T11:18:45Z</dcterms:created>
  <dcterms:modified xsi:type="dcterms:W3CDTF">2026-11-02T11:18:45Z</dcterms:modified>
  <dc:title>யாத்திராகமம்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