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நேரம்வரைக்கும் பசியுள்ளவர்களும், தாகமுள்ளவர்களும், நிர்வாணிகளும், குட்டுண்டவர்களும், தங்க இடமில்லாதவர்களுமாயிருக்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கைகளினாலே வேலைசெய்து, பாடுபடுகிறோம்; வையப்பட்டு, ஆசீர்வதிக்கிறோம்; துன்பப்பட்டு, சகிக்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ஷிக்கப்பட்டு, வேண்டிக்கொள்ளுகிறோம்; இந்நாள்வரைக்கும் உலகத்தின் குப்பையைப்போலவும், எல்லாரும் துடைத்துப்போடுகிற அழுக்கைப்போலவுமான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 வெட்கப்படுத்தும்படிக்கு நான் இவைகளை எழுதவில்லை, நீங்கள் எனக்குப் பிரியமான பிள்ளைகளென்று உங்களுக்குப் புத்தி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 வெட்கப்படுத்தும்படிக்கு நான் இவைகளை எழுதவில்லை, நீங்கள் எனக்குப் பிரியமான பிள்ளைகளென்று உங்களுக்குப் புத்தி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ள் பதினாயிரம் உபாத்தியாயர்கள் உங்களுக்கு இருந்தாலும், தகப்பன்மார் அநேகர் உங்களுக்கு இல்லையே; கிறிஸ்து இயேசுவுக்குள் சுவிசேஷத்தில் நான் உங்களைப் பெற்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ள் பதினாயிரம் உபாத்தியாயர்கள் உங்களுக்கு இருந்தாலும், தகப்பன்மார் அநேகர் உங்களுக்கு இல்லையே; கிறிஸ்து இயேசுவுக்குள் சுவிசேஷத்தில் நான் உங்களைப் பெற்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க, எந்த மனுஷனும் எங்களைக் கிறிஸ்துவின் ஊழியக்காரரென்றும், தேவனுடைய இரகசியங்களின் உக்கிராணக்காரரென்றும் எண்ணிக்கொள்ள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ேலும், உக்கிராணக்காரன் உண்மையுள்ளவனென்று காணப்படுவது அவனுக்கு அவசியமா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யினும் நான் உங்களாலேயாவது மனுஷருடைய நியாயநாளின் விசாரணையினாலேயாவது தீர்ப்பைப்பெறுவது எனக்கு மிகவும் அற்ப காரியமாயிருக்கிறது; நானும் என்னைக்குறித்துத் தீர்ப்புச்சொல்லுகிற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யினும் நான் உங்களாலேயாவது மனுஷருடைய நியாயநாளின் விசாரணையினாலேயாவது தீர்ப்பைப்பெறுவது எனக்கு மிகவும் அற்ப காரியமாயிருக்கிறது; நானும் என்னைக்குறித்துத் தீர்ப்புச்சொல்லுகிற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என்னைப் பின்பற்றுகிறவர்களாகுங்களென்று உங்களுக்குப் புத்திசொல்லு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நான் யாதொரு குற்றத்தையும் அறியேன்; ஆகிலும் அதினாலே நான் நீதிமானாகிறதில்லை; என்னை நியாயம் விசாரிக்கிறவர் கர்த்த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நான் யாதொரு குற்றத்தையும் அறியேன்; ஆகிலும் அதினாலே நான் நீதிமானாகிறதில்லை; என்னை நியாயம் விசாரிக்கிறவர் கர்த்தரே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ினிமித்தமாக, எனக்குப் பிரியமும், கர்த்தருக்குள் உண்மையுமுள்ள என் குமாரனாகிய தீமோத்தேயுவை உங்களிடத்தில் அனுப்பினேன்; நான் எங்கும் எந்தச் சபையிலும் போதித்துவருகிறபிரகாரம் கிறிஸ்துவுக்குள்ளான என் நடக்கைகளை அவன் உங்களுக்கு ஞாபகப்படுத்த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ங்களிடத்திற்கு வருகிறதில்லை என்கிறதாகச் சிலர் இறுமாப்படைந்தி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தால், கர்த்தர் வருமளவும் நீங்கள் காலத்துக்குமுன்னே யாதொன்றைக்குறித்தும் தீர்ப்புச்சொல்லாதிருங்கள், இருளில் மறைந்திருக்கிறவைகளை அவர் வெளியரங்கமாக்கி, இருதயங்களின் யோசனைகளையும் வெளிப்படுத்துவார்; அப்பொழுது அவனவனுக்குரிய புகழ்ச்சி தேவனால் உண்ட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ிலும் கர்த்தருக்குச் சித்தமானால் நான் சீக்கிரமாய் உங்களிடத்திற்கு வந்து, இறுமாப்படைந்திருக்கிறவர்களுடைய பேச்சையல்ல, அவர்களுடைய பெலத்தையே அறிந்துகொள்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ிலும் கர்த்தருக்குச் சித்தமானால் நான் சீக்கிரமாய் உங்களிடத்திற்கு வந்து, இறுமாப்படைந்திருக்கிறவர்களுடைய பேச்சையல்ல, அவர்களுடைய பெலத்தையே அறிந்துகொள்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கோதரரே, எழுதப்பட்டதற்கு மிஞ்சி எண்ணவேண்டாமென்று நீங்கள் எங்களாலே கற்றுக்கொள்ளவும், ஒருவனும் ஒருவனிமித்தம் மற்றொருவனுக்கு விரோதமாய் இறுமாப்படையாதிருக்கவும், நான் உங்கள்நிமித்தம் என்னையும் அப்பொல்லோவையும் திருஷ்டாந்தமாக வைத்து, இவைகளை எழுதி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உன்னை விசேஷித்தவனாகும்படி செய்கிறவர் யார்? உனக்கு உண்டாயிருக்கிறவைகளில் நீ பெற்றுக்கொள்ளாதது யாது? நீ பெற்றுக்கொண்டவனானால் பெற்றுக்கொள்ளாதவன்போல் ஏன் மேன்மைபாராட்டுகிறாய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உன்னை விசேஷித்தவனாகும்படி செய்கிறவர் யார்? உனக்கு உண்டாயிருக்கிறவைகளில் நீ பெற்றுக்கொள்ளாதது யாது? நீ பெற்றுக்கொண்டவனானால் பெற்றுக்கொள்ளாதவன்போல் ஏன் மேன்மைபாராட்டுகிறாய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திருப்தியடைந்திருக்கிறீர்களே, இப்பொழுது ஐசுவரியவான்களாயிருக்கிறீர்களே, எங்களையல்லாமல் ஆளுகிறீர்களே; நீங்கள் ஆளுகிறவர்களானால் நலமாயிருக்கும்; அப்பொழுது உங்களுடனேகூட நாங்களும் ஆளுவோ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ப்பொழுது திருப்தியடைந்திருக்கிறீர்களே, இப்பொழுது ஐசுவரியவான்களாயிருக்கிறீர்களே, எங்களையல்லாமல் ஆளுகிறீர்களே; நீங்கள் ஆளுகிறவர்களானால் நலமாயிருக்கும்; அப்பொழுது உங்களுடனேகூட நாங்களும் ஆளுவோ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ோன்றுகிறபடி தேவன் அப்போஸ்தலர்களாகிய எங்களை மரணத்துக்குக் குறிக்கப்பட்டவர்கள்போலக் கடைசியானவர்களாய்க் காணப்படப்பண்ணினார்; நாங்கள் உலகத்துக்கும் தூதருக்கும் மனுஷருக்கும் வேடிக்கையான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ுக்குத் தோன்றுகிறபடி தேவன் அப்போஸ்தலர்களாகிய எங்களை மரணத்துக்குக் குறிக்கப்பட்டவர்கள்போலக் கடைசியானவர்களாய்க் காணப்படப்பண்ணினார்; நாங்கள் உலகத்துக்கும் தூதருக்கும் மனுஷருக்கும் வேடிக்கையான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ிறிஸ்துவினிமித்தம் பைத்தியக்காரர், நீங்கள் கிறிஸ்துவில் புத்திசாலிகள்; நாங்கள் பலவீனர், நீங்கள் பலவான்கள்; நீங்கள் கனவான்கள், நாங்கள் கனவீன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ிறிஸ்துவினிமித்தம் பைத்தியக்காரர், நீங்கள் கிறிஸ்துவில் புத்திசாலிகள்; நாங்கள் பலவீனர், நீங்கள் பலவான்கள்; நீங்கள் கனவான்கள், நாங்கள் கனவீன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ராஜ்யம் பேச்சிலே அல்ல, பெலத்திலே உண்டாயிருக்கிற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ுக்கு என்னவேண்டும்? நான் பிரம்போடு உங்களிடத்தில் வரவேண்டுமோ? அல்லது அன்போடும் சாந்தமுள்ள ஆவியோடும் வரவேண்டுமோ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ுக்கு என்னவேண்டும்? நான் பிரம்போடு உங்களிடத்தில் வரவேண்டுமோ? அல்லது அன்போடும் சாந்தமுள்ள ஆவியோடும் வரவேண்டுமோ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ಈ ಗಳಿಗೆಯ ವರೆಗೂ ನಾವು ಹಸಿದವರೂ ಬಾಯಾರಿಕೆಯುಳ್ಳವರೂ ವಸ್ತ್ರವಿಲ್ಲದವರೂ ಗುದ್ದುತಿನ್ನುವವರೂ ಮನೆಯಿಲ್ಲ ದ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ಈ ಗಳಿಗೆಯ ವರೆಗೂ ನಾವು ಹಸಿದವರೂ ಬಾಯಾರಿಕೆಯುಳ್ಳವರೂ ವಸ್ತ್ರವಿಲ್ಲದವರೂ ಗುದ್ದುತಿನ್ನುವವರೂ ಮನೆಯಿಲ್ಲ ದವ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ಪಕೀರ್ತಿ ಹೊಂದಿ ಬೇಡಿಕೊಳ್ಳುತ್ತೇವೆ. ನಾವು ಈಗಿನವರೆಗೂ ಲೋಕದ ಕಸವೋ ಎಲ್ಲಾದರ ಹೊಲಸೋ ಎಂಬಂತೆ ಮಾಡಲ್ಪಟ್ಟ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ಮ್ಮನ್ನು ನಾಚಿಕೆಪಡಿಸುವದಕ್ಕಾಗಿ ಬರೆಯದೆ ನನ್ನ ಪ್ರಿಯ ಮಕ್ಕಳೆಂದು ಭಾವಿಸಿ ನಿಮ್ಮನ್ನು ಎಚ್ಚರಿಸುವ ದಕ್ಕಾಗಿಯೇ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ುಗಳನ್ನು ಬರೆ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ಮಗೆ ಕ್ರಿಸ್ತನಲ್ಲಿ ಉಪಾಧ್ಯಾಯರು ಹತ್ತು ಸಾವಿರ ಮಂದಿ ಇದ್ದರೂ ತಂದೆಗಳು ಬಹು ಮಂದಿ ಇಲ್ಲ; ನಾನೇ ನಿ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ವಾರ್ತೆಯ ಮೂಲಕ ಕ್ರಿಸ್ತ ಯೇಸುವಿನಲ್ಲಿ ಪಡೆ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ಒಬ್ಬನು ನಮ್ಮನ್ನು ಕ್ರಿಸ್ತನ ಸೇವಕರೆಂತಲೂ ದೇವರ ಮರ್ಮಗಳ ವಿಷಯದಲ್ಲಿ ಮನೆವಾರ್ತೆಯವರೆಂತಲೂ ಎಣ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ೀಗಿರಲು ಮನೆವಾರ್ತೆಯವನು ನಂಬಿಗಸ್ತನಾಗಿ ಕಂಡುಬರುವದು ಅವಶ್ಯ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ನಗಾದರೋ ನಿಮ್ಮಿಂದಾಗಲಿ ಮನುಷ್ಯರ ನ್ಯಾಯವಿಚಾರಣೆಯಿಂದಾಗಲಿ ನನಗೆ ನ್ಯಾಯವಿಚಾರಣೆಯಾಗುವದು ಅತ್ಯಲ್ಪವಾಗಿದೆ. ಹೌ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ೂ ನನ್ನನ್ನು ವಿಚಾರಿಸಿಕೊಳ್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ದರಿಂದ ನನ್ನನ್ನು ಹಿಂಬಾಲಿಸ ಬೇಕೆಂದು ನಿಮ್ಮನ್ನು ಬೇಡ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ೇ ನಾನಾಗಿ ಏನೂ ತಿಳಿಯದವನಾಗಿದ್ದೇನೆ; ಆದಾಗ್ಯೂ ಅದರಿಂದ ನಾನು ನೀತಿವಂತನಾಗಲಿಲ್ಲ; ನನ್ನನ್ನು ವಿಚಾರಿಸುವಾ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ಈ ಕಾರಣ ದಿಂದ ಕರ್ತನಲ್ಲಿ ನನ್ನ ಪ್ರಿಯ ಮಗನಾದ ತಿಮೊಥೆ ಯನನ್ನು ನಿಮ್ಮ ಬಳಿಗೆ ಕಳುಹಿಸಿಕೊಟ್ಟಿದ್ದೆನೆ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ಲ್ಲಿ ನಂಬಿಗಸ್ತನಾಗಿದ್ದಾನೆ; ಅವನು ಕ್ರಿಸ್ತನಲ್ಲಿ ನನ್ನ ನಡಾವಳಿಯನ್ನು ಅಂದರೆ ನಾನು ಎಲ್ಲೆಲ್ಲಿಯೂ ಪ್ರತಿಯ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ಭೆಯಲ್ಲಿಯೂ ಬೋಧಿಸುವ ಕ್ರಮ ವನ್ನು ನಿಮ್ಮ ನೆನಪಿಗೆ ತ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ನಿಮ್ಮ ಬಳಿಗೆ ಬರುವದಿಲ್ಲವೇನೋ ಎಂದು ಕೆಲವರು ಉಬ್ಬಿಕೊಂ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ದರಿಂದ ಕಾಲಕ್ಕೆ ಮೊದಲು ಕರ್ತನು ಬರುವತನಕ ಯಾವದನ್ನೂ ಕುರಿತು ತೀರ್ಪು ಮಾಡಬೇಡಿರಿ; ಆತನು ಕತ್ತಲೆಯ 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ಪ್ತಕಾರ್ಯಗಳನ್ನು ಬೆಳಕಿಗೆ ತರುವನು; ಹೃದಯದ ಯೋಚನೆಗಳನ್ನು ಪ್ರತ್ಯಕ್ಷಪಡಿಸುವನು; ಆಗ ಪ್ರತಿಯೊಬ್ಬನಿಗೆ ಬರತಕ್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ಗಳಿಕೆಯು ದೇವ ರಿಂದ ಬ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ರೆ ಕರ್ತನ ಚಿತ್ತವಿದ್ದರೆ ನಾನು ಬೇಗ ನಿಮ್ಮ ಬಳಿಗೆ ಬಂದು ಉಬ್ಬಿಕೊಂಡಿ ರುವವರ ಮಾತನ್ನಲ್ಲ, ಅವರ ಶಕ್ತಿಯನ್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ೊತ್ತು ಮಾಡಿ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ಹೋದರರೇ, ನಾನು ನಿಮಗೋಸ್ಕರವೇ ಸಾಮ್ಯರೂಪವಾಗಿ ನನ್ನ ವಿಷಯದಲ್ಲಿಯೂ ಅಪೊಲ್ಲೋಸನ ವಿಷಯದಲ್ಲಿಯೂ ಹೇಳ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ಿರುವದನ್ನು ನೀವು ವಿಾರಿಹೋಗದೆ ನಿಮ್ಮಲ್ಲಿ ಯಾರೂ ಒಬ್ಬನಿಗೆ ವಿರೋಧವಾಗಿ ಮತ್ತೊಬ್ಬನು ಉಬ್ಬಿಕೊಳ್ಳಬಾರದೆಂಬ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್ಮಲ್ಲಿ ಕಲಿತುಕೊಳ್ಳ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ಗೂ ಇತರರಿಗೂ ತಾರತಮ್ಯ ಮಾಡಿ ದವರು ಯಾರು? ನೀನು ಹೊಂದದೆ ಇರುವಂಥದ್ದು ನಿನ್ನಲ್ಲಿ ಯಾವದು ಇದೆ? ಹೊಂದಿ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ದವನಂತೆ ನೀನು ಯಾಕೆ ಹಿಗ್ಗಿಕೊಳ್ಳುತ್ತ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ಗಾಗಲೇ ನೀವು ತೃಪ್ತರಾದಿರಿ, ಈಗಾಗಲೇ ಐಶ್ವರ್ಯವಂತರಾದಿರಿ, ನಾವಿಲ್ಲದೆ ನೀವು ಅರಸರಂತೆ ಆಳಿದಿರಿ; ನೀವು ಆಳ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ಮಾಡಿದ್ದರೆ ಎಷ್ಟೋ ಒಳ್ಳೇದಾಗುತ್ತಿತ್ತು; ಆಗ ನಾವು ಸಹ ನಿಮ್ಮೊಂದಿಗೆ ಆಳುತ್ತಿದ್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ಾಗಾಗದೆ ದೇವರು ಅಪೊಸ್ತಲರಾದ ನಮ್ಮನ್ನು ಮರಣಕ್ಕೆ ನೇಮಿಸಿದನೋ ಎಂಬಂತೆ ಕಡೆಯವರಾಗಿ ತೋರಿಸಿದ್ದಾನೆಂದ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ಚುತ್ತದೆ; ನಾವು ಲೋಕಕ್ಕೂ ದೂತರಿಗೂ ಮನುಷ್ಯರಿಗೂ ನೋಟವಾ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ವಂತೂ ಕ್ರಿಸ್ತನ ನಿಮಿತ್ತ ಹುಚ್ಚರಾಗಿದ್ದೇವೆ. ನೀವೋ ಕ್ರಿಸ್ತನಲ್ಲಿ ಬುದ್ಧಿವಂತರಾಗಿದ್ದೀರಿ; ನಾವು ಬಲಹೀನ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ನೀವು ಬಲಿಷ್ಠರು; ನೀವು ಗೌರವವುಳ್ಳವರು, ಆದರೆ ನಾವು ಹೀನೈಸಲ್ಪಟ್ಟ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ೇವರ ರಾಜ್ಯವು ಮಾತಿನಲ್ಲಿ ಇಲ್ಲ, ಆದರೆ ಶಕ್ತಿಯಲ್ಲಿಯೇ ಆಧಾರಗೊಂಡ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ಮ್ಮ ಇಷ್ಟವೇನು? ನಾನು ಬೆತ್ತತೆಗೆದುಕೊಂಡು ನಿಮ್ಮ ಬಳಿಗೆ ಬರಲೋ? ಪ್ರೀತಿಯಿಂದಲೂ ಸೌಮ್ಯ ಭಾವದಿಂದಲೂ ಕೂಡಿದವ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ಲ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ಕೊರಿಂಥದವರಿಗ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2026-10-21T10:24:23Z</dcterms:created>
  <dcterms:modified xsi:type="dcterms:W3CDTF">2026-10-21T10:24:23Z</dcterms:modified>
  <dc:title>1 ಕೊರಿಂಥದವರಿಗೆ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