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49648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Saviour, lead me, lest I stray, . , 
Gently lead me all the way ; . . . 
I am safe when by Thy side, . . . 
I would in Thy love abide. . . 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ead me, lead me, 
Saviour, lead me, lest I stray ;  . . . 
Gently down the stream of time,  . . . 
Lead me, Saviour, all the way.  . . 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Thou the refuge of my soul, . . . 
When life's stormy billows roll, . 
I am safe when Thou art nigh, . 
On Thy mercy I rely. . . 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Saviour, lead me, till at last, . . . 
When the storm of life is past, . 
I shall reach the land of day, . . 
Where all tears are wiped away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6">
  <a:themeElements>
    <a:clrScheme name="Theme1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2026-09-15T13:50:16Z</dcterms:created>
  <dcterms:modified xsi:type="dcterms:W3CDTF">2026-09-15T13:50:16Z</dcterms:modified>
  <dc:title>Hymn : 537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