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ஜனம்பெருத்த நகரி தனிமையாக உட்கார்ந்திருக்கிறாளே! விதவைக்கு ஒப்பானாளே! ஜாதிகளில் பெரியவளும், சீமைகளில் நாயகியுமாயிருந்தவள் கப்பங்கட்டுகிறவளானாளே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ஜனம்பெருத்த நகரி தனிமையாக உட்கார்ந்திருக்கிறாளே! விதவைக்கு ஒப்பானாளே! ஜாதிகளில் பெரியவளும், சீமைகளில் நாயகியுமாயிருந்தவள் கப்பங்கட்டுகிறவளானாள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ாக்காலத்திலே அழுதுகொண்டிருக்கிறாள், அவளுடைய கண்ணீர் அவள் கன்னங்களில் வடிகிறது; அவளுடைய நேசர் எல்லாருக்குள்ளும் அவளைத் தேற்றுவார் ஒருவரும் இல்லை; அவளுடைய சிநேகிதர் எல்லாரும் அவளுக்குத் துரோகிகளும் சத்துருக்களுமா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ாக்காலத்திலே அழுதுகொண்டிருக்கிறாள், அவளுடைய கண்ணீர் அவள் கன்னங்களில் வடிகிறது; அவளுடைய நேசர் எல்லாருக்குள்ளும் அவளைத் தேற்றுவார் ஒருவரும் இல்லை; அவளுடைய சிநேகிதர் எல்லாரும் அவளுக்குத் துரோகிகளும் சத்துருக்களுமா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ஜனங்கள் உபத்திரவப்படவும், கொடுமையான அடிமைவேலைசெய்யவும் சிறைப்பட்டுப்போனார்கள். அவள் புறஜாதிகளுக்குள்ளே தங்குகிறாள், இளைப்பாறுதல் அடையாள்; அவளைத் துன்பப்படுத்துகிற யாவரும் இடுக்கமான இடங்களிலே தொடர்ந்துபிட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ஜனங்கள் உபத்திரவப்படவும், கொடுமையான அடிமைவேலைசெய்யவும் சிறைப்பட்டுப்போனார்கள். அவள் புறஜாதிகளுக்குள்ளே தங்குகிறாள், இளைப்பாறுதல் அடையாள்; அவளைத் துன்பப்படுத்துகிற யாவரும் இடுக்கமான இடங்களிலே தொடர்ந்துபிட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ஜனங்கள் உபத்திரவப்படவும், கொடுமையான அடிமைவேலைசெய்யவும் சிறைப்பட்டுப்போனார்கள். அவள் புறஜாதிகளுக்குள்ளே தங்குகிறாள், இளைப்பாறுதல் அடையாள்; அவளைத் துன்பப்படுத்துகிற யாவரும் இடுக்கமான இடங்களிலே தொடர்ந்துபிட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்டிகைக்கு வருவார் இல்லாததினால், சீயோனுக்குப் போகிற வழிகள் புலம்புகிறது; அவள் வாசல்கள் எல்லாம் பாழாய்க்கிடக்கிறது; அவள் ஆசாரியர்கள் தவிக்கிறார்கள்; அவள் கன்னிகைகள் சஞ்சலப்படுகிறார்கள்; அவளுக்குக் கசப்பே உண்ட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்டிகைக்கு வருவார் இல்லாததினால், சீயோனுக்குப் போகிற வழிகள் புலம்புகிறது; அவள் வாசல்கள் எல்லாம் பாழாய்க்கிடக்கிறது; அவள் ஆசாரியர்கள் தவிக்கிறார்கள்; அவள் கன்னிகைகள் சஞ்சலப்படுகிறார்கள்; அவளுக்குக் கசப்பே உண்ட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த்துருக்கள் தலைமையானார்கள்; அவள் பகைஞர் சுகித்திருக்கிறார்கள்; அவளுடைய திரளான பாதகங்களினிமித்தம் கர்த்தர் அவளைச் சஞ்சலப்படுத்தினார்; அவள் பிள்ளைகள் சத்துருவுக்கு முன்பாகச் சிறைப்பட்ட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த்துருக்கள் தலைமையானார்கள்; அவள் பகைஞர் சுகித்திருக்கிறார்கள்; அவளுடைய திரளான பாதகங்களினிமித்தம் கர்த்தர் அவளைச் சஞ்சலப்படுத்தினார்; அவள் பிள்ளைகள் சத்துருவுக்கு முன்பாகச் சிறைப்பட்ட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் குமாரத்தியின் அழகெல்லாம் அவளை விட்டுப்போயிற்று; அவள் பிரபுக்கள் மேய்ச்சலைக் காணாத மான்களுக்கு ஒப்பாகி, தொடருகிறவனுக்கு முன்பாகச் சத்துவமில்லாமல் நடந்து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் குமாரத்தியின் அழகெல்லாம் அவளை விட்டுப்போயிற்று; அவள் பிரபுக்கள் மேய்ச்சலைக் காணாத மான்களுக்கு ஒப்பாகி, தொடருகிறவனுக்கு முன்பாகச் சத்துவமில்லாமல் நடந்து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் மிகுதியாய்ப் பாவஞ்செய்தாள்; ஆதலால் தூரஸ்திரீயைப்போலானாள்; அவளைக் கனம்பண்ணினவர்கள் எல்லாரும் அவளை அசட்டைப்பண்ணுகிறார்கள்; அவளுடைய மானத்தைக் கண்டார்கள்; அவளும் பெருமூச்சுவிட்டுப் பின்னிட்டுத் திரும்பி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் மிகுதியாய்ப் பாவஞ்செய்தாள்; ஆதலால் தூரஸ்திரீயைப்போலானாள்; அவளைக் கனம்பண்ணினவர்கள் எல்லாரும் அவளை அசட்டைப்பண்ணுகிறார்கள்; அவளுடைய மானத்தைக் கண்டார்கள்; அவளும் பெருமூச்சுவிட்டுப் பின்னிட்டுத் திரும்பி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் மிகுதியாய்ப் பாவஞ்செய்தாள்; ஆதலால் தூரஸ்திரீயைப்போலானாள்; அவளைக் கனம்பண்ணினவர்கள் எல்லாரும் அவளை அசட்டைப்பண்ணுகிறார்கள்; அவளுடைய மானத்தைக் கண்டார்கள்; அவளும் பெருமூச்சுவிட்டுப் பின்னிட்டுத் திரும்ப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டைய இன்பமான எல்லாவற்றின்மேலும் சத்துரு தன் கையை நீட்டினான்; உம்முடைய சபையிலே வரலாகாதென்று தேவரீர் விலக்கிய புறஜாதியார் உமது பரிசுத்த ஸ்தலத்துக்குள் பிரவேசித்ததைக் கண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டைய இன்பமான எல்லாவற்றின்மேலும் சத்துரு தன் கையை நீட்டினான்; உம்முடைய சபையிலே வரலாகாதென்று தேவரீர் விலக்கிய புறஜாதியார் உமது பரிசுத்த ஸ்தலத்துக்குள் பிரவேசித்ததைக் கண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ஜனங்களெல்லாரும் அப்பந்தேடித் தவிக்கிறார்கள்; தங்கள் உயிரைக் காப்பாற்றத் தங்களுடைய இன்பமானவைகளை ஆகாரத்துக்கென்று கொடுத்துவிட்டார்கள்; கர்த்தாவே, நோக்கிப்பாரும்; எண்ணமற்றவளானே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ஜனங்களெல்லாரும் அப்பந்தேடித் தவிக்கிறார்கள்; தங்கள் உயிரைக் காப்பாற்றத் தங்களுடைய இன்பமானவைகளை ஆகாரத்துக்கென்று கொடுத்துவிட்டார்கள்; கர்த்தாவே, நோக்கிப்பாரும்; எண்ணமற்றவளானே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ில் நடந்துபோகிற சகல ஜனங்களே, இதைக்குறித்து உங்களுக்குக் கவையில்லையா? கர்த்தர் தமது உக்கிரமான கோபமூண்ட நாளிலே என்னைச் சஞ்சலப்படுத்தினதினால் எனக்கு உண்டான என் துக்கத்துக்குச் சரியான துக்கம் உண்டோ என்று என்னை நோக்கிப்பா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ில் நடந்துபோகிற சகல ஜனங்களே, இதைக்குறித்து உங்களுக்குக் கவையில்லையா? கர்த்தர் தமது உக்கிரமான கோபமூண்ட நாளிலே என்னைச் சஞ்சலப்படுத்தினதினால் எனக்கு உண்டான என் துக்கத்துக்குச் சரியான துக்கம் உண்டோ என்று என்னை நோக்கிப்ப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ீயோன் தன் கைகளை விரிக்கிறாள்; அவளைத் தேற்றுவார் ஒருவருமில்லை; கர்த்தர் யாக்கோபின் சுற்றுப்புறத்தாரை அவனுக்குச் சத்துருக்களாகக் கட்டளையிட்டார்; அவர்களுக்குள்ளே எருசலேம் தூர ஸ்திரீக்கு ஒப்பா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ீயோன் தன் கைகளை விரிக்கிறாள்; அவளைத் தேற்றுவார் ஒருவருமில்லை; கர்த்தர் யாக்கோபின் சுற்றுப்புறத்தாரை அவனுக்குச் சத்துருக்களாகக் கட்டளையிட்டார்; அவர்களுக்குள்ளே எருசலேம் தூர ஸ்திரீக்கு ஒப்பா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ீயோன் தன் கைகளை விரிக்கிறாள்; அவளைத் தேற்றுவார் ஒருவருமில்லை; கர்த்தர் யாக்கோபின் சுற்றுப்புறத்தாரை அவனுக்குச் சத்துருக்களாகக் கட்டளையிட்டார்; அவர்களுக்குள்ளே எருசலேம் தூர ஸ்திரீக்கு ஒப்பா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ீதிபரர்; அவருடைய வாக்குக்கு விரோதமாய் நான் எழும்பினேன்; ஜனங்களே, நீங்கள் எல்லாரும் இதைக் கேட்டு என் துக்கத்தைப் பாருங்கள்; என் கன்னிகைகளும் என் வாலிபரும் சிறைப்பட்டு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ீதிபரர்; அவருடைய வாக்குக்கு விரோதமாய் நான் எழும்பினேன்; ஜனங்களே, நீங்கள் எல்லாரும் இதைக் கேட்டு என் துக்கத்தைப் பாருங்கள்; என் கன்னிகைகளும் என் வாலிபரும் சிறைப்பட்டுப்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ைச் சிநேகித்தவர்களைக் கூப்பிட்டேன், அவர்களோ என்னை மோசம் போக்கினார்கள்; என் ஆசாரியர்களும் என் மூப்பர்களும் தங்கள் உயிரைக் காப்பாற்றத் தங்களுக்கு அப்பந்தேடுகையில் நகரத்தில் மூச்சொடுங்கி மா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ைச் சிநேகித்தவர்களைக் கூப்பிட்டேன், அவர்களோ என்னை மோசம் போக்கினார்கள்; என் ஆசாரியர்களும் என் மூப்பர்களும் தங்கள் உயிரைக் காப்பாற்றத் தங்களுக்கு அப்பந்தேடுகையில் நகரத்தில் மூச்சொடுங்கி மா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பாரும், நான் நெருக்கப்படுகிறேன்; என் குடல் கொதிக்கிறது; நான் கடுந்துரோகம்பண்ணினபடியினால் என் இருதயம் வியாகுலப்படுகிறது; வெளியிலே பட்டயம் என்னைப் பிள்ளையற்றவளாக்கிற்று, வீட்டுக்குள்ளே மரணம் வந்த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பாரும், நான் நெருக்கப்படுகிறேன்; என் குடல் கொதிக்கிறது; நான் கடுந்துரோகம்பண்ணினபடியினால் என் இருதயம் வியாகுலப்படுகிறது; வெளியிலே பட்டயம் என்னைப் பிள்ளையற்றவளாக்கிற்று, வீட்டுக்குள்ளே மரணம் வந்த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ொல்லாப்பெல்லாம் உமது முகத்துக்கு முன்பாக வரக்கடவது. என் சகல பாதகங்களினிமித்தமும் நீர் எனக்குச் செய்ததுபோல அவர்களுக்கும் செய்யும்; என் பெருமூச்சுகள் மிகுதியாயின, என் இருதயம் பலட்சயமா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ொல்லாப்பெல்லாம் உமது முகத்துக்கு முன்பாக வரக்கடவது. என் சகல பாதகங்களினிமித்தமும் நீர் எனக்குச் செய்ததுபோல அவர்களுக்கும் செய்யும்; என் பெருமூச்சுகள் மிகுதியாயின, என் இருதயம் பலட்சய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ಭರಿತವಾಗಿದ್ದ ನಗರಿಯು ಹೇಗೆ ಒಂಟಿಯಾಗಿ ಕೂತುಕೊಂಡಿದ್ದಾಳೆ! ಅವಳು ಹೇಗೆ ವಿಧವೆಯಾದಳು! ಜನಾಂಗ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ರೇಷ್ಠಳಾದವಳೂ ಸಂಸ್ಥಾನಗಳಲ್ಲಿ ರಾಜಕುಮಾರಿಯಾಗಿದ್ದವಳೂ ಹೇಗೆ ಕಪ್ಪವನ್ನು ಕೊಡುವಂಥವಳಾದಳ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ಳು ರಾತ್ರಿಯಲ್ಲಿ ಯಾತನೆಗೊಂಡು ಅಳುತ್ತಾಳೆ. ಆಕೆಯ ಕಣ್ಣೀರು ಕೆನ್ನೆಗಳ ಮೇಲಿದೆ; ಎಲ್ಲಾ ಪ್ರಿಯರಲ್ಲಿ ಆ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ಿಸುವವನು ಒಬ್ಬನೂ ಇಲ್ಲ. ಆಕೆಯ ಸ್ನೇಹಿತರೆಲ್ಲರೂ ವಂಚನೆಮಾಡಿ ಶತ್ರುಗಳ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ೂದವು ಸಂಕಟದ ನಿಮಿತ್ತವೂ ಘೋರವಾದ ದಾಸ್ಯದ ನಿಮಿತ್ತವೂ ಸೆರೆಯಾಗಿ ಹೋಯಿತು; ಆಕೆಯು ಅನ್ಯಜನಾಂಗಗಳ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ವಳಾಗಿ ವಿಶ್ರಾಂತಿಯನ್ನು ಕಾಣಳು; ಅವಳನ್ನು ಹಿಂಸಿಸುವವ ರೆಲ್ಲರೂ ಅವಳನ್ನು ಇಕ್ಕಟ್ಟಿನ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ಸಿ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ಚೀಯೋನಿನ ಮಾರ್ಗಗಳು ದುಃಖಿಸುತ್ತವೆ, ಯಾಕಂದರೆ ಪವಿತ್ರ ಹಬ್ಬಗಳಿಗೆ ಯಾರೂ ಬರಲಿಲ್ಲ; ಆಕೆಯ ಎಲ್ಲಾ ಬಾಗಿ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ಬಿದ್ದಿವೆ. ಯಾಜಕರು ನಿಟ್ಟುಸಿರಿಡುತ್ತಾರೆ, ಕನ್ಯೆಯರು ಸಂಕಟಪಡುತ್ತಾರೆ. ಆಕೆಯು ವ್ಯಥೆಯಲ್ಲ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ಕೆಯ ವೈರಿಗಳು ಪ್ರಮುಖರಾದರು, ಶತ್ರುಗಳು ಅಭಿವೃದ್ಧಿಯಾಗಿ ದ್ದಾರೆ; ಅನೇಕ ಅಪರಾಧಗಳ ನಿಮಿತ್ತ ಕರ್ತನು ಆ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ಕಟಪಡಿಸಿದ್ದಾನೆ. ಆಕೆಯ ಮಕ್ಕಳು ಶತ್ರು ವಿನ ಮುಂದೆ ಸೆರೆಗೆ 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ಚೀಯೋನಿನ ಮಗಳ ಎಲ್ಲಾ ಸೌಂದರ್ಯವು ಅವಳನ್ನು ಬಿಟ್ಟು ಹೋಯಿತು. ಅವಳ ಪ್ರಧಾನರು ಮೇವು ಕಾಣದ ಜಿಂಕೆಗಳ ಹಾಗಾದರ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ಟ್ಟುವವನ ಮುಂದೆ ತ್ರಾಣವಿಲ್ಲದವರ ಹಾ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ರೂಸಲೇಮು ಕಷ್ಟ ಮತ್ತು ಸಂಕಟದಲ್ಲಿದ್ದಾಗ ಪೂರ್ವದಿನಗಳಲ್ಲಿ ತನಗಿದ್ದ ರಮ್ಯವಾದವುಗಳೆಲ್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ಂಡಿದ್ದಾಳೆ. ಆಕೆಯ ಜನರು ಶತ್ರುವಿನ ಕೈಯಲ್ಲಿ ಬಿದ್ದಾಗ ಯಾವನೂ ಸಹಾಯಮಾಡಲಿಲ್ಲ. ವೈರಿಗಳು ಅವಳನ್ನ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ಸಬ್ಬತ್ತುಗಳ ವಿಷಯದಲ್ಲಿ ಅಪಹಾಸ್ಯ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ರೂಸ ಲೇಮು ಘೋರವಾಗಿ ಪಾಪಮಾಡಿದೆ; ಆದದರಿಂದ ಅವಳು ತೆಗೆದುಹಾಕಲ್ಪಟ್ಟಿದ್ದಾಳೆ; ಅವಳನ್ನು ಸನ್ಮಾನಿಸಿ ದ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ನ್ನು ಹೀನೈಸುತ್ತಾರೆ; ಅವರು ಅವಳ ಬೆತ್ತಲೆತನವನ್ನು ನೋಡಿದ್ದಾರೆ; ಹೌದು, ಅವಳು ನಿಟ್ಟುಸಿರಿಟ್ಟು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ುತ್ತ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 ನೆರಿಗೆಯು ಅಶುದ್ಧವಾಗಿದೆ; ಅವಳು ತನ್ನ ಅಂತ್ಯವನ್ನು ಜ್ಞಾಪಕ ಮಾಡಿಕೊಳ್ಳುವದಿಲ್ಲ; ಆದುದರಿಂದ ಅವಳು ಆಶ್ಚರ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ವಾಗಿ ಇಳಿದು ಬಂದಳು; ಅವಳನ್ನು ಆದರಿಸುವವರು ಯಾರೂ ಇಲ್ಲ. ಓ ಕರ್ತನೇ, ನನ್ನ ಸಂಕಟವನ್ನು ನೋಡು, ಶತ್ರುವು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ನೇ ಹೆಚ್ಚಿಸ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ವೈರಿಯು ಆಕೆಯ ಎಲ್ಲಾ ರಮ್ಯವಾದ ವಸ್ತುಗಳ ಮೇಲೆ ತನ್ನ ಕೈ ಚಾಚಿದ್ದಾನೆ. ನಿನ್ನ ಸಭೆಯಲ್ಲಿ ಸೇರ ಬಾರದೆಂದ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 ಅನ್ಯ ಜನಾಂಗಗಳು ತನ್ನ ಪರಿಶುದ್ಧ ಸ್ಥಳದಲ್ಲಿ ಸೇರಿರುವದನ್ನು ನೋಡ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ಳ ಜನರೆಲ್ಲಾ ನಿಟ್ಟುಸಿರು ಬಿಡುತ್ತಾರೆ. ಅವರು ರೊಟ್ಟಿಯನ್ನು ಹುಡುಕುತ್ತಾರೆ. ಅವರು ಪ್ರಾಣವನ್ನು ಉಳಿಸಿಕೊಳ್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ರಮ್ಯವಾದವುಗಳನ್ನು ಆಹಾರ ಕ್ಕಾಗಿ ಕೊಟ್ಟಿದ್ದಾರೆ. ಓ ಕರ್ತನೇ, ನೋಡು, ಲಕ್ಷಿಸು; ನಾನು ಭ್ರಷ್ಠಳಾ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ಾದು ಹೋಗುವ ವರೆಲ್ಲರೇ, ಇದು ನಿಮಗೆ ಏನೂ ಅಲ್ಲವೋ? ಇಗೋ, ಕರ್ತನ ಕೋಪ ಉರಿಯುವ ದಿನದಲ್ಲಿ ನನ್ನನ್ನು ಸಂಕಟಪಡ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ದುಃಖದ ಹಾಗೆ ಬೇರೆ ಯಾವ ದುಃಖವಾದರೂ ಇದ್ದರೆ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ಮೇಲಿನಿಂದ ನನ್ನ ಎಲುಬುಗಳಿಗೆ ಬೆಂಕಿಯನ್ನು ಕಳುಹಿಸಿ ದ್ದಾನೆ, ಅದು ಅವುಗಳನ್ನು ವಶಪಡಿಸಿಕೊಂಡಿದೆ; ನನ್ನ ಪಾ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ಒಂದು ಬಲೆಯನ್ನು ಬೀಸಿ ನನ್ನನ್ನು ಹಿಂದಕ್ಕೆ ತಿರುಗಿಸಿದ್ದಾನೆ; ನನ್ನನ್ನು ದಿನವೆಲ್ಲಾ ಹಾಳಾಗಿಯೂ ಮೂರ್ಛ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ಂತೆಯೂ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ಅಕ್ರಮಗಳ ನೊಗವು ಆತನ ಕೈಯಿಂದ ಕಟ್ಟಲ್ಪಟ್ಟಿದೆ; ಅವು ಹೆಣೆಯಲ್ಪಟ್ಟಿವೆ; ನನ್ನ ಕುತ್ತಿಗ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ಕೊಂಡಿವೆ; ಮೇಲೆ ಬರುತ್ತವೆ. ಆತನು ನನ್ನ ಶಕ್ತಿಯು ಕುಗ್ಗುವ ಹಾಗೆ ಮಾಡಿದನು, ಕರ್ತನು ನನ್ನನ್ನು ಅವರ ಕೈ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 ಅವರಿಂದ ನಾನು ಎದ್ದೇಳಲು ಶಕ್ತನಾಗದಂತ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ನನ್ನ ಎದುರಿನಲ್ಲಿ ನನ್ನ ಪರಾಕ್ರಮಶಾಲಿಗಳನ್ನೆಲ್ಲಾ ಕಾಲಿನ ಕೆಳಗೆ ತುಳಿದುಬಿಟ್ಟಿದ್ದಾನೆ; ಆತ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ನಸ್ಥರನ್ನು ಜಜ್ಜಲು ನನಗೆ ವಿರುದ್ಧವಾಗಿ ಸಭೆಯನ್ನು ಕರೆದಿದ್ದಾನೆ; ಕರ್ತನು ಯೆಹೂದದ ಮಗಳಾದ ಕನ್ಯೆಯನ್ನು ದ್ರಾಕ್ಷ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ಿಯಂತೆ ತುಳ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ವುಗಳ ನಿಮಿತ್ತ ನಾನು ಅಳುತ್ತೇನೆ; ಕಣ್ಣೀರು ಧಾರೆಧಾರೆಯಾಗಿ ಸುರಿಯುವದು, ನನ್ನನ್ನು ಆದರಿಸುವಾತನ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ಬದುಕಿಸುವ ಆದರಿಕನೂ ನನ್ನಿಂದ ದೂರವಾಗಿದ್ದಾನೆ; ನನ್ನ ಮಕ್ಕಳು ಹಾಳಾಗಿದ್ದಾರೆ, ನನ್ನ ಶತ್ರು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ೆದ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ಚೀಯೋನ್‌ ತನ್ನ ಕೈಗಳನ್ನು ಚಾಚುತ್ತಾಳೆ; ಅಲ್ಲಿ ಅವಳನ್ನು ಆದರಿಸುವವನು ಒಬ್ಬನೂ ಇಲ್ಲ; ಯಾಕೋಬಿಗೆ ಸಂಬಂಧಿಸಿದ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ರಿಗಳು ಅವನ ಸುತ್ತಲೂ ಇರಬೇಕೆಂದು ಕರ್ತನು ಆಜ್ಞಾಪಿಸಿದ್ದಾನೆ. ಯೆರೂಸಲೇಮು ಅವರ ಮದ್ಯದಲ್ಲಿ ಮುಟ್ಟಾದ ಹೆಂಗಸ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ನೀತಿವಂತನು, ನಾನು ಆತನ ಆಜ್ಞೆಗೆ ವಿರುದ್ಧವಾಗಿ ತಿರುಗಿಬಿದ್ದಿದ್ದೇನೆ; ಎಲ್ಲಾ ಜನರೇ, ಕೇಳಿರಿ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ೇಳಿ ಕೊಳ್ಳುತ್ತೇನೆ; ನನ್ನ ದುಃಖವನ್ನು ನೋಡಿರಿ, ನನ್ನ ಕನ್ಯೆಯರೂ ನನ್ನ ಯೌವನಸ್ಥರೂ ಸೆರೆಗೆ 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ನನ್ನ ಪ್ರಿಯರನ್ನು ಕರೆದೆನು, ಆದರೆ ಅವರು ನನ್ನನ್ನು ಮೋಸಗೊಳಿಸಿದರು; ನನ್ನ ಯಾಜಕರೂ ಹಿರಿ ಯರೂ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ಉಳಿಸಿಕೊಳ್ಳುವದಕ್ಕೆ ರೊಟ್ಟಿ ಯನ್ನು ಹುಡುಕುತ್ತಾ ನಗರದಲ್ಲಿ ಸತ್ತ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ಓ ಕರ್ತನೇ, ನೋಡು; ನಾನು ಇಕ್ಕಟ್ಟಿನಲ್ಲಿದ್ದೇನೆ. ನನ್ನ ಕರುಳುಗಳು ನನ್ನ ಹೃದಯವು ಮಗಚಿಕೊಂಡಿದೆ. ನಾನು ಘೋ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ಬಿದ್ದಿದ್ದೇನೆ. ಹೊರಗೆ ಕತ್ತಿ ಯಿಂದ ಸಂಹಾರ, ಮನೆಯೊಳಗೆ ಮರ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ನಿಟ್ಟುಸಿರಿಡುವದನ್ನು ಅವರು ಕೇಳಿದರೂ ನನ್ನನ್ನು ಆದರಿ ಸಲು ಯಾರೂ ಅಲ್ಲಿರಲಿಲ್ಲ; ನನ್ನ ಶತ್ರುಗಳೆಲ್ಲಾ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ಷ್ಟದ ವಿಷಯವನ್ನು ಕೇಳಿದರು; ನೀನು ಹಾಗೆ ಮಾಡಿದೆಯೆಂದು ಅವರು ಸಂತೋಷಪಟ್ಟರು. ನೀನು ತಿಳಿಸಿದ ಆ ದಿನವು ಬರಲು ಅವರ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ಆ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ಕೆಡುಕೆಲ್ಲಾ ನಿನ್ನ ಮುಂದೆ ಬರಲಿ; ನನ್ನ ಎಲ್ಲಾ ದ್ರೋಹಗಳ ನಿಮಿತ್ತ ನೀನು ನನಗೆ ಮಾಡಿದ ಪ್ರಕಾರವೇ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; ನನ್ನ ನಿಟ್ಟು ಸಿರುಗಳು ಅನೇಕವಾಗಿವೆ; ನನ್ನ ಹೃದಯವು ಕುಂ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2026-10-21T04:46:36Z</dcterms:created>
  <dcterms:modified xsi:type="dcterms:W3CDTF">2026-10-21T04:46:36Z</dcterms:modified>
  <dc:title>ಪ್ರಲಾಪಗಳು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