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ரிசுத்த ஸ்தானம் ஆதிமுதற்கொண்டு உயர்ந்த மகிமையுள்ள சிங்காசன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எனக்குப் பயங்கரமாயிராதேயும், தீங்குநாளில் நீரே என் அடைக்கல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ారి కుమారులు తాము కట్టిన బలిపీఠములను, ప్రతి... పచ్చని చెట్టుక్రిందనున్న దేవతాస్థంభములను జ్ఞాప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ూదా పాపము ఇనుపగంట ముతో వ్రాయబడియున్నది; అది వజ్రపు మొనతో లిఖింపబడియున్నది; అది వారి హృదయ ములనె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కల మీదను చెక్కబడియున్నది. మీ బలిపీఠముల కొమ్ముల మీదను చెక్క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ొలములోనున్న నా పర్వతమా, నీ ప్రాంతములన్నిటిలో నీవు చేయు నీ పాప మునుబట్టి నీ ఆస్తిన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ధులన్నిటిని నీ బలిపీఠములను దోపుడుసొమ్ముగా నేన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ు నిత్యము రగులుచుండు కోపము నాకు పుట్టించితిరి గనుక, నేను నీకిచ్చిన స్వాస్థ్యమును నీ అంతట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పెట్టితివి గనుక నీవెరుగని దేశములో నీ శత్రువులకు నీవు దాసుడ వ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ఈలాగు సెలవిచ్చుచున్నాడు. నరులను ఆశ్రయించి శరీరులను తనకాధారముగా చేసికొనుచు తన హృద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మీదనుండి తొలగించుకొను వాడు శాపగ్రస్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డు ఎడారిలోని అరుహావృక్షము వలె ఉండును; మేలు వచ్చినప్పుడు అది వానికి కనబడదు, వాడు అడవిలో కా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లయందును నిర్జనమైన చవిటి భూమియందును నివస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ను నమ్ముకొను వాడు ధన్యుడు, యెహోవా వానికి ఆశ్రయ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డు జలములయొద్ద నాటబడిన చెట్టువలె నుండును; అది కాలువల ఓరను దాని వేళ్లు తన్నును; వెట్ట కలిగ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భయపడదు, దాని ఆకు పచ్చగానుండును, వర్షములేని సంవత్సరమున చింతనొందదు కాపు మాన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హృదయము అన్నిటికంటె మోసకరమైనది, అది ఘోర మైన వ్యాధికలది, దాని గ్రహింప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ఒకని ప్రవర్తననుబట్టి వాని క్రియల ఫలముచొప్పున ప్రతి కారము చేయుటకు యెహోవా అను నేను హృదయ 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ోధించువాడను, అంతరింద్రియములను పరీ క్షించు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్యాయవిరోధముగా ఆస్తి సంపాదించు కొనువాడు తాను పెట్టని గుడ్లను పొదుగు కౌజుపిట్టవలె నున్నాడు; స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యములో వాడు దానిని విడువ వలసి వచ్చును; అట్టివాడు కడపట వాటిని విడుచుచు అవివేకిగా క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ఉన్నతస్థలముననుండు మహిమగల సింహాసనము మొదటినుండి మా పరిశుద్ధాలయ స్థ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శ్రాయేలు నకు ఆశ్రయమా, యెహోవా, నిన్ను విసర్జించి వారందరు సిగ్గునొందుదురు. నాయెడల ద్రో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ు యెహోవా అను జీవజలముల ఊటను విసర్జించియున్నారు గనుక వారు ఇసుకమీద పేరు వ్రాయబడినవారుగా ఉ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హోవా, నీవు నన్ను స్వస్థపరచుము నేను స్వస్థతనొందుదును, నన్ను రక్షించుము నేను రక్షింపబడు ద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ిన్ను స్తోత్రించుటకు నీవే కారణభూతు 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యెహోవా వాక్కు ఎక్కడనున్నది? దాని రానిమ్మని య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నేను నిన్ను అనుసరించు కాపరినైయుండుట మానలేదు, ఘోరమైన దినమును చూడవలెనని నేను కోరలేదు, నీక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యున్నది. నా నోటనుండి వచ్చిన మాట నీ సన్నిధిలో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ప త్కాలమందు నీవే నా ఆశ్రయము, నాకు అధైర్యము పుట్ట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న్ను సిగ్గుపడనియ్యక నన్ను తరుము వారిని సిగ్గుపడనిమ్ము నన్ను దిగులుపడనియ్యక వారిని దిగ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నిమ్ము, వారిమీదికి ఆపద్దినము రప్పించుము, రెట్టింపు నాశనముతో వారిని నశింప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నాకీలాగు సెలవిచ్చియున్నాడునీవు వెళ్లి యూదారాజులు వచ్చుచు పోవుచునుండు జనుల గుమ్మము 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గుమ్మములన్నిటను నిలిచి జనులలో దీని ప్రకటన చ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ూదా రాజులారా, యూదావారలారా, యెరూషలేము నివాసులారా, ఈ గుమ్మములో ప్రవేశించు సమస్తమైన వార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 ఈలాగు సెలవిచ్చుచున్నాడు మీ విషయములో జాగ్రత్త పడుడి, విశ్రాంతిదినమున ఏ బరువును మోయక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గుమ్మములలో గుండ ఏ బరువును తీసికొని రా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ిశ్రాంతిదినమున మీ యిండ్లలోనుండి యే బరువును మోసికొని పోకుడి, యే పనియు చేయకుడి, నేను మీ పిత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జ్ఞాపించి నట్లు విశ్రాంతి దినమును ప్రతిష్ఠితదినముగా ఎ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తే వారు వినకపోయిరి, చెవినిబెట్టక పోయిరి, విన కుండను బోధనొందకుండను మొండికి తిర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యెహోవా ఈ మాట సెలవిచ్చెనుమీరు నామాట జాగ్రత్తగా విని, విశ్రాంతిదినమున ఏ పనియు చేయక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త దినముగా నెంచి, విశ్రాంతిదినమున ఈ పట్టణపు గుమ్మములలోగుండ ఏ బరువును తీసికొని పోకుం డ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ావీదు సింహాసనమందు ఆసీనులై, రథముల మీదను గుఱ్ఱములమీదను ఎక్కి తిరుగుచుండు రాజులును అధిపతులు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పు గుమ్మములలో ప్రవేశింతురు. వారును వారి అధిపతులును యూదావారును యెరూష లేము నివాసులును ఈ పట్టణ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ములలో ప్రవేశిం తురు; మరియు ఈ పట్టణము నిత్యమ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మరియు జనులు దహనబలులను బలులను నైవేద్యములను ధూపద్రవ్య ములను తీసికొని యూదా పట్టణములలోనుండ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ప్రాంతములలోనుండియు, బెన్యామీను దేశములో నుండియు, మైదానపు దేశములోనుండియు, మన్యములోనుండ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దేశములోనుండియు వచ్చెదరు; యెహోవా మందిరమునకు స్తుతియాగ ద్రవ్యములను తీసికొన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మీరు విశ్రాంతి దినమును ప్రతిష్ఠితదినముగా నెంచి, ఆ దినమున బరువులు మోసి కొనుచు యెరూషల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ములలో ప్రవేశింపకూడదని నేను చెప్పిన మాట మీరు విననియెడల నేను దాని గుమ్మ ములలో అగ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గులబెట్టెదను, అది యెరూషలేము నగరు లను కాల్చివేయును, దానిని ఆర్పుటకు ఎవరికిని సాధ్యము కా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2026-10-20T03:00:45Z</dcterms:created>
  <dcterms:modified xsi:type="dcterms:W3CDTF">2026-10-20T03:00:45Z</dcterms:modified>
  <dc:title>యిర్మీయా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