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நாட்களில் உண்டான பஞ்சத்தை அல்லாமல் பின்னும் ஒரு பஞ்சம் தேசத்தில் உண்டாயிற்று; அப்பொழுது ஈசாக்கு பெலிஸ்தருக்கு ராஜாவாகிய அபிமெலேக்கினிடத்தில் கேராருக்குப் 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காமின் நாட்களில் உண்டான பஞ்சத்தை அல்லாமல் பின்னும் ஒரு பஞ்சம் தேசத்தில் உண்டாயிற்று; அப்பொழுது ஈசாக்கு பெலிஸ்தருக்கு ராஜாவாகிய அபிமெலேக்கினிடத்தில் கேராருக்குப் 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ுக்குத் தரிசனமாகி: நீ எகிப்துக்குப் போகாமல், நான் உனக்குச் சொல்லும் தேசத்திலே குடியிர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ேசத்திலே வாசம்பண்ணு; நான் உன்னோடேகூட இருந்து, உன்னை ஆசீர்வதிப்பேன்; நான் உனக்கும் உன் சந்ததிக்கும் இந்தத் தேசங்கள் யாவையும் தந்து, உன் தகப்பனாகிய ஆபிரகாமுக்கு நான் இட்ட ஆணையை நிறைவேற்ற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 என் பிரமாணங்களையும் கைக்கொண்டபடியி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 என் பிரமாணங்களையும் கைக்கொண்டபடியி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பிரகாம் என் சொல்லுக்குக் கீழ்ப்படிந்து, என் விதிகளையும், என் கற்பனைகளையும், என் நியமங்களையும், என் பிரமாணங்களையும் கைக்கொண்டபடியி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 சந்ததியை வானத்தின் நட்சத்திரங்களைப்போலப் பெருகப்பண்ணி, உன் சந்ததிக்கு இந்தத் தேசங்கள் யாவையும் தருவேன்; உன் சந்ததிக்குள் பூமியிலுள்ள சகல ஜாதிகளும் ஆசீர்வதிக்கப்பட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 சந்ததியை வானத்தின் நட்சத்திரங்களைப்போலப் பெருகப்பண்ணி, உன் சந்ததிக்கு இந்தத் தேசங்கள் யாவையும் தருவேன்; உன் சந்ததிக்குள் பூமியிலுள்ள சகல ஜாதிகளும் ஆசீர்வதிக்கப்பட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கேராரிலே குடி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்விடத்து மனிதர்கள் அவன் மனைவியைக்குறித்து விசாரித்தபோது: இவள் என் சகோதரி என்றான். ரெபெக்காள் பார்வைக்கு அழகுள்ளவளானபடியால், அவ்விடத்து மனிதர்கள் அவள் நிமித்தம் தன்னைக் கொல்லுவார்கள் என்று எண்ணி, அவளைத் தன் மனைவி என்று சொல்லப் பய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ங்கே நெடுநாள் தங்கியிருக்கையில், பெலிஸ்தருக்கு ராஜாவாகிய அபிமெலேக்கு ஜன்னல் வழியாய்ப் பார்க்கும்போது, ஈசாக்கு தன் மனைவியாகிய ரெபெக்காளோடே விளையாடிக்கொண்டிருக்கிறதைக் க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ங்கே நெடுநாள் தங்கியிருக்கையில், பெலிஸ்தருக்கு ராஜாவாகிய அபிமெலேக்கு ஜன்னல் வழியாய்ப் பார்க்கும்போது, ஈசாக்கு தன் மனைவியாகிய ரெபெக்காளோடே விளையாடிக்கொண்டிருக்கிறதைக் க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 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மெலேக்கு ஈசாக்கை அழைத்து: அவள் உன் மனைவியாயிருக்கிறாளே! பின்னை ஏன் அவளை உன் சகோதரி என்று சொன்னாய் என்றான். அதற்கு ஈசாக்கு: அவள் நிமித்தம் நான் சாகாதபடிக்கு, இப்படிச் சொன்ன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பிமெலேக்கு: எங்களிடத்தில் ஏன் இப்படிச் செய்தாய்? ஜனங்களுக்குள் யாராகிலும் உன் மனைவியோடே சயனிக்கவும், எங்கள்மேல் பழிசுமரவும் நீ இடமுண்டாக்கினாய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பிமெலேக்கு: எங்களிடத்தில் ஏன் இப்படிச் செய்தாய்? ஜனங்களுக்குள் யாராகிலும் உன் மனைவியோடே சயனிக்கவும், எங்கள்மேல் பழிசுமரவும் நீ இடமுண்டாக்கினாயே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பிமெலேக்கு: இந்தப் புருஷனையாகிலும் இவன் மனைவியையாவது தொடுகிறவன் நிச்சயமாய்க் கொலைசெய்யப்படுவான் என்று எல்லா ஜன்ங்களும் அறியச்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பிமெலேக்கு: இந்தப் புருஷனையாகிலும் இவன் மனைவியையாவது தொடுகிறவன் நிச்சயமாய்க் கொலைசெய்யப்படுவான் என்று எல்லா ஜன்ங்களும் அறியச்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சாக்கு அந்தத் தேசத்தில் விதை விதைத்தான்; கர்த்தர் அவனை ஆசீர்வதித்ததினால் அந்த வருஷத்தில் நூறுமடங்கு பலன் அடைந்தான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ஈசாக்கு அந்தத் தேசத்தில் விதை விதைத்தான்; கர்த்தர் அவனை ஆசீர்வதித்ததினால் அந்த வருஷத்தில் நூறுமடங்கு பலன் அடைந்தான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ஐசுவரியவானாகி, வரவர விருத்தியடைந்து, மகா பெரியவனா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ஆட்டுமந்தையும், மாட்டுமந்தையும், அநேக பணிவிடைக்காரரும் இருந்தபடியினாலே பெலிஸ்தர் அவன் பேரில் பொறாமை கொண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ஆட்டுமந்தையும், மாட்டுமந்தையும், அநேக பணிவிடைக்காரரும் இருந்தபடியினாலே பெலிஸ்தர் அவன் பேரில் பொறாமை கொண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கப்பனாகிய ஆபிரகாமின் நாட்களில் அவனுடைய வேலைக்காரர் வெட்டின துரவுகளையெல்லாம் தூர்த்து மண்ணினால் நிரப்பிப்போ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தகப்பனாகிய ஆபிரகாமின் நாட்களில் அவனுடைய வேலைக்காரர் வெட்டின துரவுகளையெல்லாம் தூர்த்து மண்ணினால் நிரப்பிப்போ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ிமெலேக்கு ஈசாக்கை நோக்கி: நீ எங்களை விட்டுப் போய்விடு; எங்களைப் பார்க்கிலும் மிகவும் பலத்தவனானாய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ஈசாக்கு அவ்விடம் விட்டுப் புறப்பட்டு, கேராரின் பள்ளத்தாக்கிலே கூடாரம் போட்டு, அங்கே குடியிருந்து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 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 அவைகளுக்குப் பேர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தகப்பனாகிய ஆபிரகாமின் நாட்களில் வெட்டினவைகளும், ஆபிரகாம் மரித்தபின் பெலிஸ்தர் தூர்த்துப்போட்டவைகளுமான துரவுகளை மறுபடியும் தோண்டி, தன் தகப்பன் அவைகளுக்கு இட்டிருந்த பேர்களின்படியே அவைகளுக்குப் பேர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ஈசாக்குடைய வேலைக்காரர் பள்ளத்தாக்கிலே வெட்டி, அங்கே சுரக்கும் நீரூற்றைக் க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ராரூர் மேய்ப்பர் இந்தத் தண்ணீர் தங்களுடையது என்று சொல்லி, ஈசாக்குடைய மேய்ப்பருடனே வாக்குவாதம்பண்ணினார்கள்; அவர்கள் தன்னோடே வாக்குவாதம்பண்ணினபடியால், அந்தத் துரவுக்கு ஏசேக்கு என்று பேர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ேராரூர் மேய்ப்பர் இந்தத் தண்ணீர் தங்களுடையது என்று சொல்லி, ஈசாக்குடைய மேய்ப்பருடனே வாக்குவாதம்பண்ணினார்கள்; அவர்கள் தன்னோடே வாக்குவாதம்பண்ணினபடியால், அந்தத் துரவுக்கு ஏசேக்கு என்று பேர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ேறொரு துரவை வெட்டினார்கள்; அதைக்குறித்தும் வாக்குவாதம்பண்ணினார்கள்; ஆகையால் அதற்கு சித்னா என்று பேர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்விடம் விட்டுப் பெயர்ந்து போய், வேறொரு துரவை வெட்டினான்; அதைக்குறித்து அவர்கள் வாக்குவாதம்பண்ணவில்லை; அப்பொழுது அவன்: நாம் தேசத்தில் பலுகும்படிக்கு, இப்பொழுது கர்த்தர் நமக்கு இடம் உண்டாக்கினார் என்று சொல்லி, அதற்கு ரெகொபோத் என்று பேர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ங்கேயிருந்து பெயெர்செபாவுக்குப் 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யிலே கர்த்தர் அவனுக்குத் தரிசனமாகி: நான் உன் தகப்பனாகிய ஆபிரகாமுடைய தேவன், பயப்படாதே, நான் உன்னோடேகூட இருந்து, என் ஊழியக்காரனாகிய ஆபிரகாமினிமித்தம் உன்னை ஆசீர்வதித்து, உன் சந்ததியைப் பெருகப்பண்ணுவ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அவன் ஒரு பலிபீடத்தைக் கட்டி, கர்த்தருடைய நாமத்தைத் தொழுதுகொண்டு, அங்கே தன் கூடாரத்தைப் போட்டான். அவ்விடத்தில் ஈசாக்கின் வேலைக்காரர் ஒரு துரவை வெட்ட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அவன் ஒரு பலிபீடத்தைக் கட்டி, கர்த்தருடைய நாமத்தைத் தொழுதுகொண்டு, அங்கே தன் கூடாரத்தைப் போட்டான். அவ்விடத்தில் ஈசாக்கின் வேலைக்காரர் ஒரு துரவை வெட்ட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ிமெலேக்கும் அவன் சிநேகிதனாகிய அகுசாத்தும் அவன் சேனாபதியாகிய பிகோலும், கேராரிலிருந்து அவனிடத்துக்கு வ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ிமெலேக்கும் அவன் சிநேகிதனாகிய அகுசாத்தும் அவன் சேனாபதியாகிய பிகோலும், கேராரிலிருந்து அவனிடத்துக்கு 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ஈசாக்கு அவர்களை நோக்கி: ஏன் என்னிடத்தில் வந்தீர்கள்? நீங்கள் என்னைப் பகைத்து, என்னை உங்களிடத்தில் இராதபடிக்குத் துரத்திவிட்டீர்களே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ஈசாக்கு அவர்களை நோக்கி: ஏன் என்னிடத்தில் வந்தீர்கள்? நீங்கள் என்னைப் பகைத்து, என்னை உங்களிடத்தில் இராதபடிக்குத் துரத்திவிட்டீர்களே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நிச்சயமாய்க் கர்த்தர் உம்மோடேகூட இருக்கிறார் என்று கண்டோம்: ஆகையால் எங்களுக்கும் உமக்கும் ஒரு ஆணை ஏற்பாடு உண்டாகவேண்டும் என்று நாங்கள் நிர்ணயம் பண்ணின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நிச்சயமாய்க் கர்த்தர் உம்மோடேகூட இருக்கிறார் என்று கண்டோம்: ஆகையால் எங்களுக்கும் உமக்கும் ஒரு ஆணை ஏற்பாடு உண்டாகவேண்டும் என்று நாங்கள் நிர்ணயம் பண்ணின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ங்கள் உம்மைத் தொடாமல், நன்மையையே உமக்குச் செய்து, உம்மைச் சமாதானத்தோடே அனுப்பிவிட்டதுபோல, நீரும் எங்களுக்குத் தீங்கு செய்யாதபடிக்கு உம்மோடே உடன்படிக்கை பண்ணிக்கொள்ள வந்தோம்; நீர் கர்த்தரால் ஆசீர்வதிக்கப்பட்டவராமே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அவர்களுக்கு விருந்துபண்ணினான், அவர்கள் புசித்துக் குடி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காலையில் எழுந்து ஒருவருக்கொருவர் ஆணையிட்டுக்கொண்டார்கள். பின்பு ஈசாக்கு அவர்களை அனுப்பிவிட்டான்; அவர்கள் அவனிடத்திலிருந்து சமாதானத்தோடே போய்வி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காலையில் எழுந்து ஒருவருக்கொருவர் ஆணையிட்டுக்கொண்டார்கள். பின்பு ஈசாக்கு அவர்களை அனுப்பிவிட்டான்; அவர்கள் அவனிடத்திலிருந்து சமாதானத்தோடே போய்வி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ளில்தானே ஈசாக்கின் வேலைக்காரர் வந்து, தாங்கள் துரவு வெட்டின செய்தியை அவனுக்கு அறிவித்து, தண்ணீர் கண்டோ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நாளில்தானே ஈசாக்கின் வேலைக்காரர் வந்து, தாங்கள் துரவு வெட்டின செய்தியை அவனுக்கு அறிவித்து, தண்ணீர் கண்டோம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சேபா என்று பேரிட்டான்; ஆகையால் அந்த ஊரின் பேர் இந்நாள்வரைக்கும் பெயெர்செபா என்னப்படுகிற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நாற்பது வயதானபோது ஏத்தியனான பெயேரியினுடைய குமாரத்தியாகிய யூதீத்தையும், ஏத்தியனான ஏலோனுடைய குமாரத்தியாகிய பஸ்மாத்தையும் விவாகம்பண்ண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ஏசா நாற்பது வயதானபோது ஏத்தியனான பெயேரியினுடைய குமாரத்தியாகிய யூதீத்தையும், ஏத்தியனான ஏலோனுடைய குமாரத்தியாகிய பஸ்மாத்தையும் விவாகம்பண்ணி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ஈசாக்குக்கும் ரெபெக்காளுக்கும் மனநோவ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బ్రాహాము దినములలో వచ్చిన మొదటి కరవు గాక మరియొక కరవు ఆ దేశములో వచ్చెను. అప్పడు ఇస్స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రారులోనున్న ఫిలిష్తీయుల రాజైన అబీమెలెకు నొద్ద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క్కడ యెహోవా అతనికి ప్రత్యక్షమైనీవు ఐగుప్తులోనికి వెళ్లక నేను నీతో చెప్పు దేశమందు నివస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ఈ దేశమందు పరవాసివై యుండుము. నేను నీకు తోడైయుండి నిన్ను ఆశీర్వ దించెద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ఏలయనగా నీకును నీ సంతానమునకును ఈ దేశములన్నియు ఇచ్చి, నీ తండ్రియైన అబ్రాహాముతో నేను చేసిన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రవేర్చి, ఆకాశ నక్షత్రములవలె నీ సంతానమును విస్తరింపచేసి ఈ దేశములన్నియు నీ సంతానమునకు ఇచ్చెదను.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ానమువలన సమస్త భూలోకములోని సమస్త జనులు ఆశీర్వదింప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ఏలయనగా అబ్రాహాము నా మాట విని నేను విధించిన దాని నా ఆజ్ఞ లను నా కట్టడలను నా నియమములను గైకొనె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స్సాకు గెరారులో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 చోటి మనుష్యులు అతని భార్యను చూచిఆమె యెవరని అడిగినప్పుడు అతడుఆమె నా సహోదరి అని చెప్ప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దుకనగా రిబ్కా చక్కనిది గనుక ఈ చోటి మనుష్యులు ఆమె నిమిత్తము నన్ను చంపుదురేమో అనుకొని తన భార్య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టకు భయ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క్కడ అతడు చాలా దినము లుండిన తరువాత ఫిలిష్తీయుల రాజైన అబీమెలెకు కిటికీలో నుండి చూ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స్సాకు తన భార్యయైన రిబ్కాతో సరసమాడుట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అబీమెలెకు ఇస్సాకును పిలిపించిఇదిగో ఆమె నీ భార్యయేఆమె నా సహోదరి అని యేల చెప్పితివ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స్సాకుఆమెను బట్టి నేను చనిపోవుదు నేమో అనుకొంటి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ు అబీమెలెకునీవు మాకు చేసిన యీ పని యేమి? ఈ జనులలో ఎవడైన ఆమెతో నిర్భయముగా శయ నించవచ్చు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నీవు మామీదికి పాతకము తెచ్చిపెట్టు వాడవుగదా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బీమెలెకుఈ మనుష్యుని జోలికైనను ఇతని భార్య జోలికైనను వెళ్లు వాడు నిశ్చయముగా మరణశిక్ష పొందునన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జల కందరికి ఆజ్ఞాప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ఇస్సాకు ఆ దేశమందున్నవాడై విత్తనము వేసి ఆ సంవత్సరము నూరంతలు ఫలము పొందెను. యెహోవా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ీర్వదించెను గనుక ఆ మనుష్యుడు గొప్ప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డు మిక్కిలి గొప్పవాడగువరకు క్రమ క్రమముగా అభివృద్ధి పొంద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తనికి గొఱ్ఱల ఆస్తియు గొడ్ల ఆస్తియు దాసులు గొప్ప సమూహ మును కలిగినందున ఫిలిష్తీయులు అతనియందు అసూ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ని తండ్రియైన అబ్రాహాము దినములలో అతని తండ్రి దాసులు త్రవ్విన బావులన్నిటిని ఫిలిష్తీయులు మ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సి పూడ్చి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బీమెలెకునీవు మాకంటె బహు బలము గలవాడవు గనుక మాయొద్దనుండి వెళ్లిపొమ్మని ఇస్సా క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స్సాకు అక్కడనుండి వెళ్లి గెరారు లోయలో గుడారము వేసికొని అక్కడ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తన తండ్రియైన అబ్రాహాము దినములలో త్రవ్విన నీళ్ల బావులు ఇస్సాకు తిరిగి త్రవ్వి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యనగా అబ్రా హాము మృతిబొందిన తరువాత ఫిలిష్తీయులు వాటిని పూడ్చివేసిరి.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ఇస్సాకు దాసులు ఆ లోయలో త్రవ్వగా జెలలుగల నీళ్లబావి దొర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గెరారు కాపరులు ఇస్సాకు కాపరులతో జగడమాడిఈ నీరు మాదే అని చెప్పిరి గనుక వారు తన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హించినందున అతడు ఆ బావికి ఏశెక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మరియొక బావి త్రవ్వినప్పుడు దానికొరకును జగడమాడిరి గనుక దానికి శిత్నా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డు అక్కడనుండి వెళ్లి మరియొక బావి త్రవ్వించెను. దాని విషయమై వారు జగడ మాడలేదు గనుక అతడుఇ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మనకు ఎడము కలుగజేసియున్నాడు గనుక యీ దేశ మ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క్కడనుండి అతడు బెయేర్షెబా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రాత్రియే యెహోవా అతనికి ప్రత్యక్షమైనేను నీ తండ్రియైన అబ్రాహాము దేవుడను, నేను నీకు తోడై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భయపడకుము; నా దాసుడైన అబ్రాహామును బట్టి నిన్ను ఆశీర్వదించి నీ సంతానమును విస్తరింపచేస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క్కడ అతడొక బలిపీఠము కట్టించి యెహోవా నామమున ప్రార్థనచేసి అక్కడ తన గుడారము వేసెను.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స్సాకు దాసులు అక్కడ బావి త్రవ్వ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తట అబీమెలెకును అతని స్నేహితుడైన అహుజతును అతని సేనాధిపతియైన ఫీకోలును గెరారునుండి అతని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స్సాకుమీరు నామీద పగపట్టి మీయొద్దనుండి నన్ను పంపివేసిన తరువాత ఎందునిమిత్తము నా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యున్నారని వారి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నిశ్చ యముగా యెహోవా నీకు తోడైయుండుట చూచితివిు గనుక మనకు, అనగా మాకును నీకును మధ్య న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మాణముండవలె 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ేము నిన్ను ముట్టక నీకు మేలే తప్ప మరేమియు చేయక నిన్ను సమాధానముగా పంపి వేసితివిు గనుక నీవును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డుచేయకుండునట్లు నీతో నిబంధనచేసికొందుమనియు అనుకొంటిమి; ఇప్పుడు నీవు యెహోవా ఆశీర్వాదము పొంద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వ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తడు వారికి విందుచేయగా వారు అన్నపానములు పుచ్చు 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తెల్లవారినప్పుడు వారు లేచి ఒకనితో ఒకడు ప్రమాణము చేసికొనిరి; తరువాత ఇస్సాకు వారిని సాగ నంపగా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యొద్దనుండి సమాధానముగా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దినమందే ఇస్సాకు దాసులు వచ్చి తాము త్రవ్విన బావినిగూర్చి అతనికి తెలియచేసిమాకు నీళ్లు కనబడిన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దానికి షేబ అను పేరు పెట్టెను. కాబట్టి నేటివరకు ఆ ఊరి పేరు బెయేర్షెబ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ఏశావు నలువది సంవత్సరములవాడైనప్పుడు హిత్తీయు డైన బేయేరీ కుమార్తెయగు యహూదీతును హిత్తీయు డైన ఏ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యగు బాశెమతును పెండ్లిచేసి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ీరు ఇస్సాకునకును రిబ్కాకును మనోవేదన కలుగ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2026-10-21T01:59:26Z</dcterms:created>
  <dcterms:modified xsi:type="dcterms:W3CDTF">2026-10-21T01:59:26Z</dcterms:modified>
  <dc:title>ఆదికాండము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