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இரதத்தில் சிவப்புக்குதிரைகளும், இரண்டாம் இரதத்தில் கறுப்புக் குதிரைகள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இரதத்தில் வெள்ளைக்குதிரைகளும், நான்காம் இரதத்தில் புள்ளிபுள்ளியான சிவப்புக்குதிரைகளும் பூட்டியிருந்த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 ஆண்டவனே, இவைகள் என்னவென்று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िस रथ में काले घोड़े हैं, वह उत्तर देश की ओर जाता है, और श्वेत घोडे उनके पीछे पीछे चले जा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चितकबरे घोड़े दक्खिन देश की ओर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बादामी घोड़ों ने निकल कर चाहा कि जा कर पृथ्वी पर फेरा करें। सो दूत ने कहा, जा कर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ेरा करो। तब वे पृथ्वी पर फेरा कर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उसने मुझ से पुकार कर कहा, देख, वे जो उत्तर के देश की ओर जाते हैं, उन्होंने वहां मेरे प्राण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ण्डा क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होवा का यह वचन मेरे पास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बंधुआई के लोगों में से, हेल्दै, तोबिय्याह और यदायाह से कुछ ले और उसी दिन तू सपन्याह के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शियाह के घर में जा जिस से वे बाबुल से आकर उतर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नके हाथ से सोना चान्दी ले, और मुकुट बनाकर उन्हें यहोसादाक के पुत्र यहोशू महायाजक के सिर पर रख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 से यह कह, सेनाओं का यहोवा यों कहता है, उस पुरूष को देख जिस का नाम शाख है, वह अपने ही 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उगकर यहोवा के मन्दिर को बन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ही यहोवा के मन्दिर को बनाएगा, और महिमा पाएगा, और अपने सिंहासन पर विराजमान हो कर प्रभुत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सिंहासन के पास एक याजक भी रहेगा, और दोनों के बीच मेल की सम्मति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वे मुकुट हेलेम, तोबिय्याह, यदायाह, और सपन्याह के पुत्र हेन को मिलें, और वे यहोवा के मन्द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्मरण के लिये बने रह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दूर दूर के लोग आ आकर यहोवा के मन्दिर बनाने में सहायता करेंगे, और तुम जानोगे कि सेना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मुझे तुम्हारे पास भेजा है। और यदि तुम मन लगाकर अपने परमेश्वर यहोवा की आज्ञाओं का पालन कर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यह बात पूरी हो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ैं ने फिर आंखें उठाईं, और क्या देखा कि दो पहाड़ों के बीच से चार रथ चले आते हैं; और वे पहाड़ पीत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हिले रथ में लाल घोड़े और दूरे रथ में का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ीसरे रथ में श्वेत और चौथे रथ में चितकबरे और बादामी घो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ैं ने उस दूत से जो मुझ से बातें करता था, पूछा, हे मेरे प्रभु, ये क्या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ूत ने मुझ से कहा, ये आकाश के चारों वायु हैं जो सारी पृथ्वी के प्रभु के पास उपस्थित रह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अब निकल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2026-10-21T06:22:51Z</dcterms:created>
  <dcterms:modified xsi:type="dcterms:W3CDTF">2026-10-21T06:22:51Z</dcterms:modified>
  <dc:title>जकरयाह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