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78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காலை தினம் தேடி –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கத்தினில் விழி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கிருபை அதை தேடி –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த்தில் அமர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் பேரின்பம்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ின் பாத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 அல்லேலூயா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ங்களை விரித்து கர்த்தரை பார்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யில் பணி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லையை மறந்து மகிழ்வுடன் இ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ை செலு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த்திலே முகம் பத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த்தங்கள் செய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 அல்லேலூயா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திரவன் வரும் முன் கர்த்தரை தே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களும் விழித்த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னம் குளிர என் மனம் பா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த்தமாக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சனம் தியானித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காத்த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 அல்லேலூயா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ண்ணிமை நேரம் உமை மறவ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த்தாய் நினைத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ிவாய் இரங்கி கருணை ஈ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த்தால் அணைத்த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் முழுதும் வல்லம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மும் நனைத்த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 அல்லேலூயா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2026-10-31T01:52:21Z</dcterms:created>
  <dcterms:modified xsi:type="dcterms:W3CDTF">2026-10-31T01:52:21Z</dcterms:modified>
  <dc:title>துதிப் பாடல்கள்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