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, rebuke me not in yours anger, neither chasten me in your hot displeasur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, rebuke me not in yours anger, neither chasten me in your hot displeasur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ave mercy upon me, O LORD; for I am weak: O LORD, heal me; for my bones are vex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ave mercy upon me, O LORD; for I am weak: O LORD, heal me; for my bones are vexe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y soul is also sore vexed: but you, O LORD, how long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Return, O LORD, deliver my soul: oh save me for your mercies' sak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n death there is no remembrance of you: in the grave who shall give you thanks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am weary with my groaning; all the night make I my bed to swim; I water my couch with my tear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am weary with my groaning; all the night make I my bed to swim; I water my couch with my tear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Mine eye is consumed because of grief; it waxs old because of all mine enemi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Depart from me, all you workers of iniquity; for the LORD has heard the voice of my weeping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Depart from me, all you workers of iniquity; for the LORD has heard the voice of my weeping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LORD has heard my supplication; the LORD will receive my praye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Let all mine enemies be ashamed and sore vexed: let them return and be ashamed suddenl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Let all mine enemies be ashamed and sore vexed: let them return and be ashamed suddenl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கோபத்திலே என்னைக் கடிந்துகொள்ளாதேயும், உம்முடைய உக்கிரத்திலே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டிய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மேல் இரக்கமாயிரும் கர்த்தாவே, நான் பெலனற்றுப்போனேன்; என்னைக் குணமாக்கும் கர்த்தாவே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ும்புகள் நடுங்க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த்துமா மிகவும் வியாகுலப்படுகிறது; கர்த்தாவே, எதுவரைக்கும் இரங்காதிரு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ம்பும் கர்த்தாவே, என் ஆத்துமாவை விடுவியும்; உம்முடைய கிருபையினிமித்தம் என்னை 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ணத்தில் உம்மை நினைவுகூர்வதில்லை. பாதாளத்தில் உம்மைத் துதிப்ப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ெருமூச்சினால் இளைத்துப்போனேன்; இராமுழுவதும் என் கண்ணீரால் என் படுக்கையை மிகவும் ஈரம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கட்டிலை நனை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யரத்தினால் என் கண்கள் குழிவிழுந்துபோயிற்று; என் சத்துருக்கள் அனைவர்நிமித்தமும் மங்கிப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ே, நீங்கள் எல்லாரும் என்னைவிட்டு அகன்றுபோங்கள்; கர்த்தர் என் அழுகையின் சத்த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என் விண்ணப்பத்தைக் கேட்டார்; கர்த்தர் என் ஜெபத்தை ஏற்றுக்கொள்ள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கைஞர் எல்லாரும் வெட்கி மிகவும் கலங்கிப்போவார்கள்; அவர்கள் பின்னாகத் திரும்பிச் சடிதி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ட்க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2026-09-17T05:40:40Z</dcterms:created>
  <dcterms:modified xsi:type="dcterms:W3CDTF">2026-09-17T05:40:40Z</dcterms:modified>
  <dc:title>சங்கீதம்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