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 அந்த லேவியனைப் பிரதிஷ்டை பண்ணினான்; அந்த வாலிபன் அவனுக்கு ஆசாரியனாகி மீகாவின் வீட்டில்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ானாகிய மீகா என்னும் பேருள்ள ஒரு மனுஷன் இ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இஸ்ரவேலிலே ராஜா இல்லை, அவனவன் தன் தன் பார்வைக்குச் சரிப்போனபடி செய்துவ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இஸ்ரவேலிலே ராஜா இல்லை, அவனவன் தன் தன் பார்வைக்குச் சரிப்போனபடி செய்துவ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லேவியன் அந்த மனிதனிடத்தில் இருக்கச் சம்மதித்தான்; அந்த வாலிபன் அவனுக்கு அவன் குமாரரில் ஒருவனைப்போல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ીખાહે તેની યાજકપદે નિમણુંક કરી અને તે તેનો યાજક બન્યો અને તેના ઘરમાં રહે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ીખાહને થયું, “હવે મને ખાતરી થઈ કે, યહોવા માંરું કલ્યાણ કરશે, કારણ કે એક યાજક માંરો લેવીવં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ફ્રાઈમના પહાડી પ્રદેશમાં મીખાહ નામે એક માંણસ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ક દિવસ તેણે તેની માંતાને કહ્યું, “જ્યારે તારા અગિયારસો ચાંદીના સિક્કાચોરાઈ ગયા ત્યારે તેં ચો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પ દીધો હતો, તે મેં સાંભળ્યો હતો, એ સિક્કા માંરી પાસે જ છે, મેં જ તે ચોર્યા હતાં.તેની માંત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યહોવા તારું ભલું કરો, બેટ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તેણે અગિયારસો ચાંદીના સિક્કા તેની માંને પાછા આપ્યા, માં બોલી, “માંરા પુત્રના હિત માંટે મે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ંદીના સિક્કા લાકડાની કોતરેલી અને ધાતુથી મઢેલી પ્રતિમાં બનાવવા માંટે યહોવાને સમર્પી દીધા હતાં,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પાછા સોંપું છું.” પણ છોકરાએ તે પાછા આપ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ીખાહે ચાંદીના સિક્કા તેની માંતાને પાછા આપ્યા તેણી 200 શેકેલલઈને ઝવેરી પાસે ગઈ. તેણે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તુની મૂર્તિ બનાવી અને તે મીખાહે તેના ઘરમાં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ીખાહના ઘરમાં મંદિર હતું, ત્યાં તેણે એક એફ્રોદની મૂર્તિ મૂકી અને તેના કુળદેવતાની મૂર્તિઓ બનાવડ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મૂર્તિના યાજક તરીકે તેણે તેના પુત્રોમાંથી એક પુત્રને યાજક તરીકે ની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 કે તે સમયે ઈસ્રાએલમાં કોઈ રાજા ન હતો, અને પ્રત્યેક માંણસ પોતાની ઇચ્છાપ્રમાંણે પોતાની નજ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સારું લાગે તે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ૂર્વે એકવાર, યહૂદા કુળસમૂહમાંથી એક યુવાન માંણસ જે લેવી હતો. તે બેથલહેમમાં એક વિદેશીની જેમ ર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સવાટ માંટે બીજી કોઈ સારી જગ્યાની શોધમાં તે બેથલેહેમ છોડીને ફરતા ફરતા એફ્રાઈમના પહાડી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ને ઘેર આવી ચ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ીખાહે તેને કહ્યું, “તું કયાંથી આવ્યો?”તેણે જવાબ આપ્યો, “હું યહૂદામાં આવેલા બેથલેહેમના લેવી કુળ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 છું અને વસવાટ માંટેની જગ્યાની શોધમા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ીખાહે તેને કહ્યું, “તું માંરી સાથે રહે, કુળના વડા થવાની જવાબદારી લે અને અમાંરો યાજક બન, હુ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 વરસે દસ ચાંદીના સિક્કા આપીશ, હું તને સરખું ખાવાનું અને સારા કપડાં પણ આપીશ તેથી લેવી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લેવી તેની સાથે રહેવા કબૂલ થયો અને તેના એક પુત્ર જેવો જ બન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2026-10-21T05:48:16Z</dcterms:created>
  <dcterms:modified xsi:type="dcterms:W3CDTF">2026-10-21T05:48:16Z</dcterms:modified>
  <dc:title>ન્યાયાધીશો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