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ின் எல்லையருகே கீழ்த்திசைதுவக்கி மேற்றிசைமட்டும் ஆசேருக்கு ஒரு பங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ேரின் எல்லையருகே கீழ்த்திசைதுவக்கி மேற்றிசைமட்டும் நப்தலிக்கு ஒரு பங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ப்தலியின் எல்லையருகே கீழ்த்திசைதுவக்கி மேற்றிசைமட்டும் மனாசேக்கு ஒரு பங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ாசேயின் எல்லையருகே கீழ்த்திசைதுவக்கி மேற்றிசைமட்டும் எப்பிராயீமுக்கு ஒரு பங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ிராயீமின் எல்லையருகே கீழ்த்திசைதுவக்கி மேற்றிசைமட்டும் ரூபனுக்கு ஒரு பங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ூபனின் எல்லையருகே கீழ்த்திசைதுவக்கி மேற்றிசைமட்டும் தாணுக்கு ஒரு பங்க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சகல கோத்திரங்களிலுமிருந்து குறிக்கப்பட்ட சிலர் நகரத்திற்காகப் பணிவிடை செய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எல்லையருகே கீழ்த்திசை துவக்கி மேற்றிசைமட்டும் சிமியோனுக்கு ஒரு பங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ின் எல்லையருகே கீழ்த்திசை துவக்கி மேற்றிசைமட்டும் இசக்காருக்கு ஒரு பங்க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ின் எல்லையருகே கீழ்த்திசை துவக்கி மேற்றிசைமட்டும் செபுலோனுக்கு ஒரு பங்க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புலோனின் எல்லையருகே கீழ்த்திசை துவக்கி மேற்றிசைமட்டும் காத்துக்கு ஒரு பங்கும் உண்டாயி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ಗ ಆ ಗೋತ್ರಗಳ ಹೆಸರುಗಳು ಯಾವವಂದರೆ: ಉತ್ತರದ ಕೊನೆಯಿಂದ ಹೆತ್ಲೋನಿನ ಮಾರ್ಗದ ಮೇರೆಗೂ ಹಮಾತಿಗೆ ಹೋಗುವ ಮಾರ್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ರ್‌ ಏನಾನಿನ ಉತ್ತರದ ಕಡೆಗಿರುವ ದಮಸ್ಕದ ಮೇರೆಯೂ ಹಮಾತಿನ ಬಳಿ ಯಲ್ಲಿ ಇರುವ ಪೂರ್ವ, ಪಶ್ಚಿಮ ಇವೇ ಅದರ ಮೇರೆ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ನ್‌ನ ಒಂದು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ಾನಿನ ಮೇರೆಯ ಬಳಿಯಲ್ಲಿ ಪೂರ್ವದ ಕಡೆಯಿಂದ ಪಶ್ಚಿ ಮದ ವರೆಗೂ ಆಶೇರನಿಗೆ ಒಂದು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ಶೇರನ ಮೇರೆಯ ಬಳಿಯಲ್ಲಿ ಪೂರ್ವದ ಕಡೆ ಯಿಂದ ಪಶ್ಚಿಮದ ಕಡೆಯ ವರೆಗೂ ನಫ್ತಾಲಿಗೆ ಒಂದು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ಫ್ತಾಲಿಯ ಮೇರೆಯ ಬಳಿಯಲ್ಲಿ ಪೂರ್ವದ ಕಡೆಯಿಂದ ಪಶ್ಚಿಮದ ಕಡೆಯ ವರೆಗೆ ಮನಸ್ಸೆಗೆ ಒಂದು ಭಾ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ನಸ್ಸೆಯ ಮೇರೆಯ ಬಳಿಯಲ್ಲಿ ಪೂರ್ವದ ಕಡೆಯಿಂದ ಪಶ್ಚಿಮದ ಕಡೆಯ ವರೆಗೂ ಎಫ್ರಾಯಾಮ್‌ಗೆ ಒಂದು ಭಾ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ಎಫ್ರಾ ಯಾಮ್‌ ಮೇರೆಯ ಬಳಿಯಲ್ಲಿ ಪೂರ್ವದ ಕಡೆಯಿಂದ ಪಶ್ಚಿಮದ ವರೆಗೆ ರೂಬೇನ್‌ಗೆ ಒಂದು ಭಾ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ರೂಬೇನನ ಮೇರೆಯ ಬಳಿಯಲ್ಲಿ ಪೂರ್ವದ ಕಡೆ ಯಿಂದ ಪಶ್ಚಿಮದ ಕಡೆಯ ವರೆಗೂ ಯೆಹೂದಕ್ಕೆ ಒಂದು ಭಾಗ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ೂದದ ಮೇರೆಯ ಬಳಿಯಲ್ಲಿ ಪೂರ್ವದ ಕಡೆಯಿಂದ ಪಶ್ಚಿಮದ ಕಡೆಯ ವರೆಗೂ ಇಪ್ಪತ್ತೈದು ಸಾವಿರ ಮೊಳ ಅಗಲವಾದಂತ ಆ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ುಗಳಲ್ಲಿ ಒಂದರ ಹಾಗೆ ಉದ್ದವಾದಂತ ನೀವು ಅರ್ಪಿಸುವಂತ ಕಾಣಿಕೆ ಪೂರ್ವದಿಂದ ಪಶ್ಚಿಮದ ಕಡೆಯ ವರೆಗೂ ಇರಬೇಕ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ಪರಿಶುದ್ಧ ಸ್ಥಳವ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ಕರ್ತನಿಗೆ ಅರ್ಪಿಸುವಂತ ಕಾಣಿಕೆ ಇಪ್ಪತ್ತೈದು ಸಾವಿರ ಉದ್ದವೂ ಹತ್ತು ಸಾವಿರ ಮೊಳ ಅಗಲವೂ ಆಗಿ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ಿಗಾಗಿ ಅಂದರೆ ಯಾಜಕರಿಗಾಗಿ ಪರಿಶುದ್ಧ ಕಾಣಿಕೆ ಇರಬೇಕು, ಅದು ಉತ್ತರಕ್ಕೆ ಇಪ್ಪತ್ತೈದು ಸಾವಿರ, ಪಶ್ಚಿಮ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ಸಾವಿರ ಅಗಲವೂ ಪೂರ್ವಕ್ಕೆ ಹತ್ತು ಸಾವಿರ ಅಗಲವೂ ದಕ್ಷಿಣಕ್ಕೆ ಇಪ್ಪತ್ತೈದು ಸಾವಿರ ಉದ್ದವೂ ಇರಬೇಕು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ಕರ್ತನ ಪರಿಶುದ್ಧ ಸ್ಥಳವ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ು ನನ್ನ ಆಜ್ಞೆಯಂತೆ ನಡಕೊಂಡ ಇಸ್ರಾಯೇಲಿನ ಮಕ್ಕಳು ತಪ್ಪಿಹೋದಾಗ, ಲೇವಿಯರೂ ತಪ್ಪಿಹೋದ ಪ್ರಕಾರ ತಪ್ಪಿಹೋಗ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ಂತ ಚಾದೋ ಕನ ಕುಮಾರರಲ್ಲಿ ಪರಿಶುದ್ಧ ಮಾಡಲ್ಪಟ್ಟ ಯಾಜಕರ ದಾಗಿ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ರ್ಪಿಸಲ್ಪಟ್ಟ ಈ ದೇಶದ ಕಾಣಿಕೆ ಲೇವಿಯರ ಮೇರೆಯ ಬಳಿಯಲ್ಲಿಯೇ ಅತಿ ಪರಿಶುದ್ಧ ವಾದದ್ದ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ಜಕರ ಮೇರೆಗೆ ಎದುರಾಗಿ ಲೇವಿಯರಿಗೆ ಇಪ್ಪತ್ತೈದು ಸಾವಿರ ಉದ್ದವೂ ಹತ್ತು ಸಾವಿರ ಅಗಲವೂ ಆಗಬೇಕು. ಎಲ್ಲಾ ಉದ್ದ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ೈದು ಸಾವಿರ ಮತ್ತು ಅಗಲವು ಹತ್ತು 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ಅದರಲ್ಲಿ ಏನನ್ನೂ ಮಾರಬಾರದು, ಬದಲಾ ಯಿಸಬಾರದು, ದೇಶದ ಪ್ರಥಮ ಫಲವನ್ನು ಯಾರಿ ಗೂ ಕೊಡಬಾರದು; ಅದ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ವಾ 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ಗಲದಲ್ಲಿ ಮಿಕ್ಕ ಐದು ಸಾವಿರವೂ ಇಪ್ಪತ್ತೈದು ಸಾವಿರಕ್ಕೆ ಎದುರಾಗಿಯೂ ಪಟ್ಟಣಕ್ಕೆ ಸಾಧಾರಣವಾದ ಸ್ಥಳ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ಗಳಿಗಾಗಿಯೂ ಉಪ ನಗರಗಳಾಗಿಯೂ ಸಾಧಾರಣವಾದ ಸ್ಥಳವಾಗಿರಬೇಕು; ಪಟ್ಟಣವು ಅದರ ಮಧ್ಯದಲ್ಲಿ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ರ ಅಳತೆಗಳು ಹೀಗಿರ ಬೇಕು; ಉತ್ತರದ ಕಡೆಗೆ ನಾಲ್ಕು ಸಾವಿರದ ಐನೂರು ಮೊಳ ದಕ್ಷಿಣದ ಕಡೆಗೆ ನಾಲ್ಕು ಸಾವಿರದ ಐ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 ಪೂರ್ವದ ಕಡೆಗೆ ನಾಲ್ಕು ಸಾವಿರದ ಐನೂರು ಮೊಳ ಪಶ್ಚಿಮದ ಕಡೆಗೆ ನಾಲ್ಕು ಸಾವಿರದ ಐನೂರ ಮೊ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ಟ್ಟಣದ ಪ್ರಾಂತ್ಯಗಳು ಹೀಗಿರಬೇಕು: ಉತ್ತರದಲ್ಲಿ ಇನ್ನೂರಾ ಐವತ್ತು ಮೊಳ; ದಕ್ಷಿಣದಲ್ಲಿ ಇನ್ನೂರಾ ಐವತ್ತು ಮೊ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ವದಲ್ಲಿ ಇನ್ನೂರಾ ಐವತ್ತು ಮೊಳ; ಪಶ್ಚಿಮದಲ್ಲಿ ಇನ್ನೂರಾ ಐವತ್ತು ಮೊ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ಾಣಿಕೆಯಾದ ಪರಿಶುದ್ಧ ಭಾಗಕ್ಕೆ ಎದು ರಾಗಿರುವಂತದ್ದೂ ಉದ್ದದಲ್ಲಿ ಮಿಕ್ಕಾದದ್ದೂ ಪೂರ್ವಕ್ಕೆ ಹತ್ತ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ಾಗಿಯೂ ಪಶ್ಚಿಮಕ್ಕೆ ಹತ್ತು ಸಾವಿರ ಮೊಳವಾಗಿಯೂ ಇರಬೇಕು. ಅದು ಕಾಣಿಕೆಯ ಪರಿಶುದ್ಧ ಭಾಗಕ್ಕೆ ಎದುರಾಗಿರಬೇಕು.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ಾ ಯವು ಪಟ್ಟಣದಲ್ಲಿ ಸೇವೆ ಮಾಡುವವರ ಆಹಾರಕ್ಕಾಗು ವಷ್ಟು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ಟ್ಟಣದಲ್ಲಿ ಸೇವೆ ಮಾಡುವವರು ಇಸ್ರಾಯೇಲಿನ ಎಲ್ಲಾ ಗೋತ್ರಗಳಿಂದ ಅದರಲ್ಲಿಯೇ ಸೇವೆ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ಾಣಿಕೆಯ ಎಲ್ಲಾ ಸ್ಥಳವು ಇಪ್ಪ ತ್ತೈದು ಸಾವಿರ ಮೊಳ ಉದ್ದವಾಗಿಯೂ ಇಪ್ಪತ್ತೈದು ಸಾವಿರ ಮೊಳ ಅಗಲವಾಗಿಯೂ ಇರ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ಪರಿಶುದ್ಧ ಕಾಣಿಕೆಯನ್ನು ಚಚ್ಚೌಕವಾಗಿ ಪಟ್ಟಣದ ಸ್ವಾಸ್ತ್ಯದ ಸಂಗಡ 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ರಿಶುದ್ಧ ಕಾಣಿಕೆಗೂ ಪಟ್ಟಣದ ಸ್ವಾಸ್ತ್ಯಕ್ಕೂ ಈ ಕಡೆಗೂ ಆ ಕಡೆಗೂ ಮಿಕ್ಕಾದದ್ದು ಕಾಣಿಕೆಯ ಇಪ್ಪತ್ತೈದ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ಕ್ಕೆ ಎದುರಾಗಿ ಪೂರ್ವದ ಮೇರೆಯಲ್ಲಿರು ವಂಥದ್ದೂ ಪಶ್ಚಿಮದಲ್ಲಿ ಇಪ್ಪತ್ತೈದು ಸಾವಿರ ಮೊಳಕ್ಕೆ ಎದುರಾಗಿ ಪಶ್ಚಿಮ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ಯಲ್ಲಿರುವಂತದ್ದೂ ಪ್ರಧಾನನಿಗಾದ ಪಾಲಿಗೆ ಎದುರಾಗಿಯೂ ಇರಬೇಕು. ಅದು ಪರಿಶುದ್ಧ ಕಾಣಿಕೆಯೇ; ಆಲಯದ ಪರಿಶುದ್ಧ ಸ್ಥಳ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ಮಧ್ಯದಲ್ಲಿ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ಲೇವಿಯರ ಸ್ವಾಸ್ತ್ಯದಿಂದ ಮೊದಲುಗೊಂಡು ಮತ್ತು ಪಟ್ಟಣದ ಸ್ವಾಸ್ತ್ಯದಿಂದ ಪ್ರಧಾನನ ನಡುವೆ ಇರುವಂಥ 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ಮೇರೆಗೂ ಬೆನ್ಯಾವಿಾನನ ಮೇರೆಗೂ ಮಧ್ಯದಲ್ಲಿರುವಂಥದ್ದೂ ಪ್ರಧಾನನಿಗೆ ಆ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ಿಕ್ಕ ಗೋತ್ರಗಳ ವಿಷಯವೇನಂದರೆ, ಪೂರ್ವ ದ ಕಡೆಯಿಂದ ಪಶ್ಚಿಮದ ವರೆಗೂ ಬೆನ್ಯಾವಿಾ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ೇರೆಯ ಬಳಿಯಲ್ಲಿ ಪೂರ್ವದ ಕಡೆಯಿಂದ ಪಶ್ಚಿಮದ ವರೆಗೂ ಸಿಮೆಯೋನ್‌ನ ಒಂದು ಭಾಗ 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ಿಮೆಯೋನ್‌ ಮೇರೆಯ ಬಳಿಯಲ್ಲಿ ಪೂರ್ವದ ಕಡೆಯಿಂದ ಪಶ್ಚಿಮದ ಕಡೆಯ ವರೆಗೂ ಇಸ್ಸಾಕಾರನ ಒಂದು ಭಾಗವ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ಸಾಕಾರ ಮೇರೆಯ ಬಳಿ ಯಲ್ಲಿ ಪೂರ್ವದ ಕಡೆಯಿಂದ ಪಶ್ಚಿಮದ ಕಡೆಯ ವರೆಗೂ ಜೆಬುಲೋನನ ಒಂದು ಭಾಗವ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ಜೆಬು ಲೋನ್‌ನ ಮೇರೆಯ ಬಳಿಯಲ್ಲಿ ಪೂರ್ವದ ಕಡೆ ಯಿಂದ ಪಶ್ಚಿಮದ ಕಡೆಯ ವರೆಗೂ ಗಾದನ ಒಂದು ಭಾಗ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ಗಾದನ ಮೇರೆಯ ಬಳಿಯಲ್ಲಿ ದಕ್ಷಿಣದ ಕಡೆಯಲ್ಲಿ ದಕ್ಷಿಣದ ಮೇರೆಯು ತಾಮಾರ್‌ ಮೊದಲುಗೊಂಡು ಕಾದೇಶಿನ ವಾಗ್ವಾದದ ನೀ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ಮಹಾ ಸಮುದ್ರಕ್ಕೆ ಹೋಗುವ ನದಿಯ ವರೆಗೂ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ವು ಇಸ್ರಾಯೇಲಿನ ಗೋತ್ರ ಗಳಿಗೆ ಚೀಟು ಹಾಕಿ ಬಾಧ್ಯವಾಗಿ ಹಂಚಿಕೊಡಬೇಕಾದ ದೇಶವು ಇದೇ; ಅದರ ಭಾಗಗಳು ಇವೆ.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ಪಟ್ಟಣದ ಹೊರಗೆ ಹೋಗುವಿಕೆಯು ಹೀಗಿರ ಬೇಕು--ಉತ್ತರದ ಕಡೆಯಲ್ಲಿ ನಾಲ್ಕು ಸಾವಿರದ ಐನೂರು ಅಳತ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ಪಟ್ಟಣದ ಬಾಗಲುಗಳು ಇಸ್ರಾಯೇಲಿನ ಗೋತ್ರಗಳ ಹೆಸರುಗಳ ಪ್ರಕಾರ ಇರಬೇಕು; ಉತ್ತರಕ್ಕೆ ಮೂರು ಬಾಗಲುಗಳು; ರೂಬೇ ನನ ಬಾಗ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, ಯೆಹೂದನ ಬಾಗಲು ಒಂದು; ಲೇವಿಯ ಬಾಗಲು ಒಂ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ಪೂರ್ವದ ಗಡಿಯಲ್ಲಿ ನಾಲ್ಕು ಸಾವಿರದ ಐನೂರು, ಮತ್ತು ಮೂರು ಬಾಗ ಲುಗಳು; ಯೋಸೇಫನ ಬಾಗಲು ಒಂದು, ಬೆನ್ಯಾ ವಿಾನನ ಬಾಗ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; ದಾನನ ಬಾಗಲ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ದಕ್ಷಿಣದ ಕಡೆಯಲ್ಲಿ ನಾಲ್ಕು ಸಾವಿರದ ಐನೂರು ಅಳತೆಗಳು; ಮೂರು ಬಾಗಲುಗಳು; ಸಿಮೆಯೋನನ ಬಾಗಲು ಒಂದು, ಇಸ್ಸಾಕಾ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ು ಒಂದು; ಜೆಬುಲೋನನ ಬಾಗಲು ಒಂ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ಪಶ್ಚಿಮದ ಕಡೆಯಲ್ಲಿ ನಾಲ್ಕು ಸಾವಿರದ ಐನೂರು, ಅದರ ಬಾಗಲುಗಳು ಮೂರು; ಗಾದ ಬಾಗಲು ಒಂದು, ಆಶೇರ ಬಾಗಲು ಒಂ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ಫ್ತಾಲಿ ಬಾಗಲು ಒಂ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ುತ್ತಲೂ ಹದಿನೆಂಟು ಸಾವಿರ ಅಳತೆಗಳು; ಆ ದಿನದಿಂದ ಆ ಪಟ್ಟಣದ ಹೆಸರು ಕರ್ತನು ನೆಲೆ ಯಾಗಿರುವನು ಎಂಬದೇ ಆ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2026-10-21T07:29:59Z</dcterms:created>
  <dcterms:modified xsi:type="dcterms:W3CDTF">2026-10-21T07:29:59Z</dcterms:modified>
  <dc:title>ಯೆಹೆಜ್ಕೇಲನು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