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are my God; early will I seek you: my soul thirsts for you, my flesh longs for you in a dry and thirsty land, where no water i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are my God; early will I seek you: my soul thirsts for you, my flesh longs for you in a dry and thirsty land, where no water i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ee your power and your glory, so as I have seen you in the sanctuar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ee your power and your glory, so as I have seen you in the sanctuar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your loving kindness is better than life, my lips shall praise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us will I bless you while I live: I will lift up my hands in your n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 shall be satisfied as with marrow and fatness; and my mouth shall praise you with joyful lips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 shall be satisfied as with marrow and fatness; and my mouth shall praise you with joyful lip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I remember you upon my bed, and meditate on you in the night watch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cause you have been my help, therefore in the shadow of your wings will I rejoi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y soul follows hard after you: your right hand upholds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ose that seek my soul, to destroy it, shall go into the lower parts of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shall fall by the sword: they shall be a portion for fox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king shall rejoice in God; every one that swears by him shall glory: but the mouth of them that speak lies shall be stopp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king shall rejoice in God; every one that swears by him shall glory: but the mouth of them that speak lies shall be stopp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டுகளால் உம்மைப் போ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 பேசுகிறவர்களின் வாய் அடை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2026-09-17T05:40:29Z</dcterms:created>
  <dcterms:modified xsi:type="dcterms:W3CDTF">2026-09-17T05:40:29Z</dcterms:modified>
  <dc:title>சங்கீதம்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