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God, you are my God; early will I seek you: my soul thirsts for you, my flesh longs for you in a dry and thirsty land, where no water is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God, you are my God; early will I seek you: my soul thirsts for you, my flesh longs for you in a dry and thirsty land, where no water is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o see your power and your glory, so as I have seen you in the sanctuary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o see your power and your glory, so as I have seen you in the sanctuary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ecause your loving kindness is better than life, my lips shall praise you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us will I bless you while I live: I will lift up my hands in your nam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My soul shall be satisfied as with marrow and fatness; and my mouth shall praise you with joyful lips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My soul shall be satisfied as with marrow and fatness; and my mouth shall praise you with joyful lips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en I remember you upon my bed, and meditate on you in the night watche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ecause you have been my help, therefore in the shadow of your wings will I rejoic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My soul follows hard after you: your right hand upholds m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those that seek my soul, to destroy it, shall go into the lower parts of the earth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y shall fall by the sword: they shall be a portion for foxe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ut the king shall rejoice in God; every one that swears by him shall glory: but the mouth of them that speak lies shall be stopped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ut the king shall rejoice in God; every one that swears by him shall glory: but the mouth of them that speak lies shall be stoppe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17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நீர் என்னுடைய தேவன், அதிகாலமே உம்மைத் தேடுகிறேன்; வறண்டதும் விடாய்த்ததும் தண்ணீரற்றதும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லத்திலே என் ஆத்துமா உம்மேல் தாகமாயிருக்கிறது. என் மாம்சமானது உம்மை வாஞ்சி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யே பரிசுத்த ஸ்தலத்தில் உம்மைப்பார்க்க ஆசையாயிருந்து உமது வல்லமையையும் உமது மகிமைய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ண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ீவனைப்பார்க்கிலும் உமது கிருபை நல்லது; என் உதடுகள் உம்மைத் துத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ஜீவனுள்ளமட்டும் நான் உம்மைத் துதித்து, உமது நாமத்தைச் சொல்லிக் கையெட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ிணத்தையும் கொழுப்பையும் உண்டதுபோல என் ஆத்துமா திருப்தியாகும்; என் வாய் ஆனந்தக்களிப்புள்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தடுகளால் உம்மைப் போற்ற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படுக்கையின்மேல் நான் உம்மை நினைக்கும்போது இராச்சாமங்களில் உம்மைத் தியானி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 எனக்குத் துணையாயிருந்ததினால், உமது செட்டைகளின் நிழலிலே களிகூர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ஆத்துமா உம்மைத் தொடர்ந்து பற்றிக்கொண்டிருக்கிறது; உமது வலதுகரம் என்னைத் தாங்க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பிராணனை அழிக்கத் தேடுகிறவர்களோ, பூமியின் தாழ்விடங்களில் இறங்க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பட்டயத்தால், விழுவார்கள்; நரிகளுக்கு இரையா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ராஜாவோ தேவனில் களிகூருவார்; அவர்பேரில் சத்தியம்பண்ணுகிறவர்கள் யாவரும் மேன்மைபாராட்டுவா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ய் பேசுகிறவர்களின் வாய் அடைக்க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2026-11-01T17:51:28Z</dcterms:created>
  <dcterms:modified xsi:type="dcterms:W3CDTF">2026-11-01T17:51:28Z</dcterms:modified>
  <dc:title>சங்கீதம் : 63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