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 சொல்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ે કહેવા દો, “મારી યુવાવસ્થાથી મારી પાસે ઘણાં દુશ્મનો હ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ી યુવાવસ્થાથી મારી પાસે ઘણા દુશ્મનો હતા પણ તેઓ મને હરાવી ન શક્ય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ીઠ પર લાંબા અને ઊંડા કાપા પડ્યા તેટલો માર્યો, હળથી ખેતરમાં ચાસ પાડ્યા હોય ત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યહોવા તો ન્યાયી છે, દુષ્ટ લોકોએ મને બાંધેલા દોરડાં ને (બંધનોને) તેણે કાપ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િયોનને ધિક્કારનારા બધાં અપમાનિત થાઓ અને હારીને ભાગી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છાપરા ઉપર અંકુરિત થતા ઘાસ જેવા થાઓ; જે વૃદ્ધિ પામ્યાં પહેલા સુક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થી કાપનાર પોતાનો હાથ અને પૂળા બાંધનાર પોતાની બાથ ભ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ની પાસેથી જનારા એવું કહેતા નથી કે, “યહોવાનો આશીર્વાદ તમારા પર હો! યહોવાના નામે અમે તમને આશિ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એ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2026-10-20T09:19:04Z</dcterms:created>
  <dcterms:modified xsi:type="dcterms:W3CDTF">2026-10-20T09:19:04Z</dcterms:modified>
  <dc:title>ગીતશાસ્ત્ર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