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ஸ்திரீயானவள் அந்த விருட்சம் புசிப்புக்கு நல்லதும், பார்வைக்கு இன்பமும், புத்தியைத்தெளிவிக்கிறதற்கு இச்சிக்கப்படத்தக்க விருட்சமுமாய் இருக்கிறது என்று கண்டு, அதின் கனியைப் பறித்து, புசித்து, தன் புருஷனுக்கும் கொடுத்தாள்; அவனும் புசித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ஸ்திரீயானவள் அந்த விருட்சம் புசிப்புக்கு நல்லதும், பார்வைக்கு இன்பமும், புத்தியைத்தெளிவிக்கிறதற்கு இச்சிக்கப்படத்தக்க விருட்சமுமாய் இருக்கிறது என்று கண்டு, அதின் கனியைப் பறித்து, புசித்து, தன் புருஷனுக்கும் கொடுத்தாள்; அவனும் புசித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ஸ்திரீயானவள் அந்த விருட்சம் புசிப்புக்கு நல்லதும், பார்வைக்கு இன்பமும், புத்தியைத்தெளிவிக்கிறதற்கு இச்சிக்கப்படத்தக்க விருட்சமுமாய் இருக்கிறது என்று கண்டு, அதின் கனியைப் பறித்து, புசித்து, தன் புருஷனுக்கும் கொடுத்தாள்; அவனும் புசித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ர்கள் இருவருடைய கண்களும் திறக்கப்பட்டது; அவர்கள் தாங்கள் நிர்வாணிகள் என்று அறிந்து, அத்தியிலைகளைத் தைத்து, தங்களுக்கு அரைக்கச்சைகளை உண்டுபண்ண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ர்கள் இருவருடைய கண்களும் திறக்கப்பட்டது; அவர்கள் தாங்கள் நிர்வாணிகள் என்று அறிந்து, அத்தியிலைகளைத் தைத்து, தங்களுக்கு அரைக்கச்சைகளை உண்டுபண்ண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கலில் குளிர்ச்சியான வேளையிலே தோட்டத்தில் உலாவுகிற தேவனாகிய கர்த்தருடைய சத்தத்தை அவர்கள் கேட்டார்கள். அப்பொழுது ஆதாமும் அவன் மனைவியும் தேவனாகிய கர்த்தருடைய சந்நிதிக்கு விலகி, தோட்டத்தின் விருட்சங்களுக்குள்ளே ஒளித்துக்கொண்ட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கலில் குளிர்ச்சியான வேளையிலே தோட்டத்தில் உலாவுகிற தேவனாகிய கர்த்தருடைய சத்தத்தை அவர்கள் கேட்டார்கள். அப்பொழுது ஆதாமும் அவன் மனைவியும் தேவனாகிய கர்த்தருடைய சந்நிதிக்கு விலகி, தோட்டத்தின் விருட்சங்களுக்குள்ளே ஒளித்துக்கொண்ட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தேவனாகிய கர்த்தர் ஆதாமைக் கூப்பிட்டு: நீ எங்கே இருக்கிறாய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நான் தேவரீருடைய சத்தத்தைத் தோட்டத்திலே கேட்டு, நான் நிர்வாணியாய் இருப்பதினால் பயந்து, ஒளித்துக்கொண்டேன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நான் தேவரீருடைய சத்தத்தைத் தோட்டத்திலே கேட்டு, நான் நிர்வாணியாய் இருப்பதினால் பயந்து, ஒளித்துக்கொண்டேன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ாகிய கர்த்தர் உண்டாக்கின சகல காட்டு ஜீவன்களைப் பார்க்கிலும் சர்ப்பமானது தந்திரமுள்ளதாயிருந்தது. அது ஸ்திரீயை நோக்கி: நீங்கள் தோட்டத்திலுள்ள சகல விருட்சங்களின் கனியையும் புசிக்கவேண்டாம் என்று தேவன் சொன்னது உண்டோ என்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: நீ நிர்வாணி என்று உனக்கு அறிவித்தவன் யார்? புசிக்கவேண்டாம் என்று நான் உனக்கு விலக்கின விருட்சத்தின் கனியைப் புசித்தாயோ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: நீ நிர்வாணி என்று உனக்கு அறிவித்தவன் யார்? புசிக்கவேண்டாம் என்று நான் உனக்கு விலக்கின விருட்சத்தின் கனியைப் புசித்தாயோ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ஆதாம்: என்னுடனே இருக்கும்படி தேவரீர் தந்த ஸ்திரீயானவள் அவ்விருட்சத்தின் கனியை எனக்குக் கொடுத்தாள், நான் புசித்தே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ேவனாகிய கர்த்தர் ஸ்திரீயை நோக்கி: நீ இப்படிச்செய்தது என்ன என்றார். ஸ்திரீயானவள் சர்ப்பம் என்னை வஞ்சித்தது, நான் புசித்தேன் என்ற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ேவனாகிய கர்த்தர் ஸ்திரீயை நோக்கி: நீ இப்படிச்செய்தது என்ன என்றார். ஸ்திரீயானவள் சர்ப்பம் என்னை வஞ்சித்தது, நான் புசித்தேன் என்றா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ேவனாகிய கர்த்தர் சர்ப்பத்தைப்பார்த்து: நீ இதைச் செய்தபடியால் சகல நாட்டு மிருகங்களிலும் சகல காட்டுமிருகங்களிலும் சபிக்கப்பட்டிருப்பாய், நீ உன் வயிற்றினால் நகர்ந்து, உயிரோடிருக்கும் நாளெல்லாம் மண்ணைத்தின்பாய்;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ேவனாகிய கர்த்தர் சர்ப்பத்தைப்பார்த்து: நீ இதைச் செய்தபடியால் சகல நாட்டு மிருகங்களிலும் சகல காட்டுமிருகங்களிலும் சபிக்கப்பட்டிருப்பாய், நீ உன் வயிற்றினால் நகர்ந்து, உயிரோடிருக்கும் நாளெல்லாம் மண்ணைத்தின்பாய்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ேவனாகிய கர்த்தர் சர்ப்பத்தைப்பார்த்து: நீ இதைச் செய்தபடியால் சகல நாட்டு மிருகங்களிலும் சகல காட்டுமிருகங்களிலும் சபிக்கப்பட்டிருப்பாய், நீ உன் வயிற்றினால் நகர்ந்து, உயிரோடிருக்கும் நாளெல்லாம் மண்ணைத்தின்பாய்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க்கும் ஸ்திரீக்கும், உன் வித்துக்கும் அவள் வித்துக்கும் பகை உண்டாக்குவேன்; அவர் உன் தலையை நசுக்குவார், நீ அவர் குதிங்காலை நசுக்குவாய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க்கும் ஸ்திரீக்கும், உன் வித்துக்கும் அவள் வித்துக்கும் பகை உண்டாக்குவேன்; அவர் உன் தலையை நசுக்குவார், நீ அவர் குதிங்காலை நசுக்குவாய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ாகிய கர்த்தர் உண்டாக்கின சகல காட்டு ஜீவன்களைப் பார்க்கிலும் சர்ப்பமானது தந்திரமுள்ளதாயிருந்தது. அது ஸ்திரீயை நோக்கி: நீங்கள் தோட்டத்திலுள்ள சகல விருட்சங்களின் கனியையும் புசிக்கவேண்டாம் என்று தேவன் சொன்னது உண்டோ என்ற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ஸ்திரீயை நோக்கி: நீ கர்ப்பவதியாயிருக்கும்போது உன் வேதனையை மிகவும் பெருகப்பண்ணுவேன்; வேதனையோடே பிள்ளை பெறுவாய்; உன் ஆசை உன் புருஷனைப் பற்றியிருக்கும், அவன் உன்னை ஆண்டு கொள்ளுவான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ஸ்திரீயை நோக்கி: நீ கர்ப்பவதியாயிருக்கும்போது உன் வேதனையை மிகவும் பெருகப்பண்ணுவேன்; வேதனையோடே பிள்ளை பெறுவாய்; உன் ஆசை உன் புருஷனைப் பற்றியிருக்கும், அவன் உன்னை ஆண்டு கொள்ளுவான்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அவர் ஆதாமை நோக்கி: நீ உன் மனைவியின் வார்த்தைக்குச் செவிகொடுத்து, புசிக்கவேண்டாம் என்று நான் உனக்கு விலக்கின விருட்சத்தின் கனியைப் புசித்தபடியினாலே, பூமி உன் நிமித்தம் சபிக்கப்பட்டிருக்கும்; நீ உயிரோடிருக்கும் நாளெல்லாம் வருத்தத்தோடே அதின் பலனைப் புசிப்பாய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அவர் ஆதாமை நோக்கி: நீ உன் மனைவியின் வார்த்தைக்குச் செவிகொடுத்து, புசிக்கவேண்டாம் என்று நான் உனக்கு விலக்கின விருட்சத்தின் கனியைப் புசித்தபடியினாலே, பூமி உன் நிமித்தம் சபிக்கப்பட்டிருக்கும்; நீ உயிரோடிருக்கும் நாளெல்லாம் வருத்தத்தோடே அதின் பலனைப் புசிப்பாய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அவர் ஆதாமை நோக்கி: நீ உன் மனைவியின் வார்த்தைக்குச் செவிகொடுத்து, புசிக்கவேண்டாம் என்று நான் உனக்கு விலக்கின விருட்சத்தின் கனியைப் புசித்தபடியினாலே, பூமி உன் நிமித்தம் சபிக்கப்பட்டிருக்கும்; நீ உயிரோடிருக்கும் நாளெல்லாம் வருத்தத்தோடே அதின் பலனைப் புசிப்பாய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ு உனக்கு முள்ளும் குருக்கும் முளைப்பிக்கும்; வெளியின் பயிர்வகைகளைப் புசிப்பாய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பூமியிலிருந்து எடுக்கப்பட்டபடியால், நீ பூமிக்குத் திரும்புமட்டும் உன் முகத்தின் வேர்வையால் ஆகாரம் புசிப்பாய்; நீ மண்ணாயிருக்கிறாய், மண்ணுக்குத் திரும்புவாய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பூமியிலிருந்து எடுக்கப்பட்டபடியால், நீ பூமிக்குத் திரும்புமட்டும் உன் முகத்தின் வேர்வையால் ஆகாரம் புசிப்பாய்; நீ மண்ணாயிருக்கிறாய், மண்ணுக்குத் திரும்புவாய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தாம் தன் மனைவிக்கு ஏவாள் என்று பேரிட்டான்; ஏனெனில், அவள் ஜீவனுள்ளோருக்கெல்லாம் தாயானவ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னாகிய கர்த்தர் ஆதாமுக்கும் அவன் மனைவிக்கும் தோல் உடைகளை உண்டாக்கி அவர்களுக்கு உடுத்தின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ஸ்திரீ சர்ப்பத்தைப் பார்த்து: நாங்கள் தோட்டத்தில் உள்ள விருட்சங்களின் கனிகளைப் புசிக்கலாம்;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தேவனாகிய கர்த்தர்: இதோ, மனுஷன் நன்மை தீமை அறியத்தக்கவனாய் நம்மில் ஒருவரைப்போல் ஆனான்; இப்பொழுதும் அவன் தன் கையை நீட்டி ஜீவவிருட்சத்தின் கனியையும் பறித்து, புசித்து, என்றைக்கும் உயிரோடிராதபடிக்குச் செய்யவேண்டும் என்ற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தேவனாகிய கர்த்தர்: இதோ, மனுஷன் நன்மை தீமை அறியத்தக்கவனாய் நம்மில் ஒருவரைப்போல் ஆனான்; இப்பொழுதும் அவன் தன் கையை நீட்டி ஜீவவிருட்சத்தின் கனியையும் பறித்து, புசித்து, என்றைக்கும் உயிரோடிராதபடிக்குச் செய்யவேண்டும் என்று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எடுக்கப்பட்ட மண்ணைப் பண்படுத்த தேவனாகிய கர்த்தர் அவனை ஏதேன் தோட்டத்திலிருந்து அனுப்பிவிட்ட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எடுக்கப்பட்ட மண்ணைப் பண்படுத்த தேவனாகிய கர்த்தர் அவனை ஏதேன் தோட்டத்திலிருந்து அனுப்பிவிட்ட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மனுஷனைத் துரத்திவிட்டு, ஜீவவிருட்சத்துக்குப் போம் வழியைக் காவல்செய்ய ஏதேன் தோட்டத்துக்குக் கிழக்கே கேரூபீன்களையும், வீசிக்கொண்டிருக்கிற சுடரொளிப் பட்டயத்தையும் வைத்த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மனுஷனைத் துரத்திவிட்டு, ஜீவவிருட்சத்துக்குப் போம் வழியைக் காவல்செய்ய ஏதேன் தோட்டத்துக்குக் கிழக்கே கேரூபீன்களையும், வீசிக்கொண்டிருக்கிற சுடரொளிப் பட்டயத்தையும் வைத்த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ாலும் தோட்டத்தின் நடுவில் இருக்கிற விருட்சத்தின் கனியைக் குறித்து, தேவன்: நீங்கள் சாகாதபடிக்கு அதைப் புசிக்கவும் அதைத் தொடவும் வேண்டாம் என்று சொன்னார் என்ற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ாலும் தோட்டத்தின் நடுவில் இருக்கிற விருட்சத்தின் கனியைக் குறித்து, தேவன்: நீங்கள் சாகாதபடிக்கு அதைப் புசிக்கவும் அதைத் தொடவும் வேண்டாம் என்று சொன்னார் என்றா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சர்ப்பம் ஸ்திரீயை நோக்கி: நீங்கள் சாகவே சாவதில்லை;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இதைப் புசிக்கும் நாளிலே உங்கள் கண்கள் திறக்கப்படும் என்றும், நீங்கள் நன்மை தீமை அறிந்து தேவர்களைப்போல் இருப்பீர்கள் என்றும் தேவன் அறிவார் என்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இதைப் புசிக்கும் நாளிலே உங்கள் கண்கள் திறக்கப்படும் என்றும், நீங்கள் நன்மை தீமை அறிந்து தேவர்களைப்போல் இருப்பீர்கள் என்றும் தேவன் அறிவார் என்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9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the woman saw that the tree was good for food, and that it was pleasant to the ey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tree to be desired to make one wise, she took of the fruit thereof, and did eat, and gave al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er husband with her; and he did 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eyes of them both were opened, and they knew that they were naked; and they sewed fi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aves together, and made themselves apr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y heard the voice of the LORD God walking in the garden in the cool of the day: and Ad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is wife hid themselves from the presence of the LORD God among the trees of the gard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LORD God called unto Adam, and said unto him, Where are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he said, I heard your voice in the garden, and I was afraid, because I was naked; and I h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 serpent was more subtle than any beast of the field which the LORD God had made.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 said, Who told you that you were naked? Have you eaten of the tree, whereof I comma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that you should not e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man said, The woman whom you gave to be with me, she gave me of the tree, and I did 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LORD God said unto the woman, What is this that you have done? And the woman said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pent misled me, and I did 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LORD God said unto the serpent, Because you have done this, you are cursed above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ttle, and above every beast of the field; upon your belly shall you go, and dust shall you eat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ys of your lif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 will put enmity between you and the woman, and between your seed and her seed; it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uise your head, and you shall bruise his he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 unto the woman, Yea, has God said, All of you shall not eat of every tree of the gard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Unto the woman he said, I will greatly multiply your sorrow and your conception; in sorrow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ring forth children; and your desire shall be to your husband, and he shall rule ove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unto Adam he said, Because you have hearkened unto the voice of your wife, and have eat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ree, of which I commanded you, saying, You shall not eat of it: cursed is the ground for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ke; in sorrow shall you eat of it all the days of your lif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orns also and thistles shall it bring forth to you; and you shall eat the herb of the fiel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n the sweat of your face shall you eat bread, till you return unto the ground; for out of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you taken: for dust you are, and unto dust shall you retu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Adam called his wife's name Eve; because she was the mother of all liv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Unto Adam also and to his wife did the LORD God make coats of skins, and cloth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woman said unto the serpent, We may eat of the fruit of the trees of the gard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LORD God said, Behold, the man is become as one of us, to know good and evil: and now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st he put forth his hand, and take also of the tree of life, and eat, and live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refore the LORD God sent him forth from the garden of Eden, to till the ground from whence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ta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So he drove out the man; and he placed at the east of the garden of Eden Cherubims, an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aming sword which turned every way, to keep the way of the tree of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of the fruit of the tree which is in the midst of the garden, God has said, All of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eat of it, neither shall all of you touch it, lest all of you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serpent said unto the woman, All of you shall not surely di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God does know that in the day all of you eat thereof, then your eyes shall be opened,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shall be as gods, knowing good and 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2026-06-03T08:34:13Z</dcterms:created>
  <dcterms:modified xsi:type="dcterms:W3CDTF">2026-06-03T08:34:13Z</dcterms:modified>
  <dc:title>ஆதியாகமம்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