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ஸ்திரீயானவள் அந்த விருட்சம் புசிப்புக்கு நல்லதும், பார்வைக்கு இன்பமும், புத்தியைத்தெளிவிக்கிறதற்கு இச்சிக்கப்படத்தக்க விருட்சமுமாய் இருக்கிறது என்று கண்டு, அதின் கனியைப் பறித்து, புசித்து, தன் புருஷனுக்கும் கொடுத்தாள்; அவனும் புசி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ஸ்திரீயானவள் அந்த விருட்சம் புசிப்புக்கு நல்லதும், பார்வைக்கு இன்பமும், புத்தியைத்தெளிவிக்கிறதற்கு இச்சிக்கப்படத்தக்க விருட்சமுமாய் இருக்கிறது என்று கண்டு, அதின் கனியைப் பறித்து, புசித்து, தன் புருஷனுக்கும் கொடுத்தாள்; அவனும் புசித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ர்கள் இருவருடைய கண்களும் திறக்கப்பட்டது; அவர்கள் தாங்கள் நிர்வாணிகள் என்று அறிந்து, அத்தியிலைகளைத் தைத்து, தங்களுக்கு அரைக்கச்சைகளை உண்டுபண்ண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ர்கள் இருவருடைய கண்களும் திறக்கப்பட்டது; அவர்கள் தாங்கள் நிர்வாணிகள் என்று அறிந்து, அத்தியிலைகளைத் தைத்து, தங்களுக்கு அரைக்கச்சைகளை உண்டுபண்ண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கலில் குளிர்ச்சியான வேளையிலே தோட்டத்தில் உலாவுகிற தேவனாகிய கர்த்தருடைய சத்தத்தை அவர்கள் கேட்டார்கள். அப்பொழுது ஆதாமும் அவன் மனைவியும் தேவனாகிய கர்த்தருடைய சந்நிதிக்கு விலகி, தோட்டத்தின் விருட்சங்களுக்குள்ளே ஒளித்துக்கொண்ட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கலில் குளிர்ச்சியான வேளையிலே தோட்டத்தில் உலாவுகிற தேவனாகிய கர்த்தருடைய சத்தத்தை அவர்கள் கேட்டார்கள். அப்பொழுது ஆதாமும் அவன் மனைவியும் தேவனாகிய கர்த்தருடைய சந்நிதிக்கு விலகி, தோட்டத்தின் விருட்சங்களுக்குள்ளே ஒளித்துக்கொண்ட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தேவனாகிய கர்த்தர் ஆதாமைக் கூப்பிட்டு: நீ எங்கே இருக்கிறாய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நான் தேவரீருடைய சத்தத்தைத் தோட்டத்திலே கேட்டு, நான் நிர்வாணியாய் இருப்பதினால் பயந்து, ஒளித்துக்கொண்டேன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: நீ நிர்வாணி என்று உனக்கு அறிவித்தவன் யார்? புசிக்கவேண்டாம் என்று நான் உனக்கு விலக்கின விருட்சத்தின் கனியைப் புசித்தாயோ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: நீ நிர்வாணி என்று உனக்கு அறிவித்தவன் யார்? புசிக்கவேண்டாம் என்று நான் உனக்கு விலக்கின விருட்சத்தின் கனியைப் புசித்தாயோ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ாகிய கர்த்தர் உண்டாக்கின சகல காட்டு ஜீவன்களைப் பார்க்கிலும் சர்ப்பமானது தந்திரமுள்ளதாயிருந்தது. அது ஸ்திரீயை நோக்கி: நீங்கள் தோட்டத்திலுள்ள சகல விருட்சங்களின் கனியையும் புசிக்கவேண்டாம் என்று தேவன் சொன்னது உண்டோ என்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ஆதாம்: என்னுடனே இருக்கும்படி தேவரீர் தந்த ஸ்திரீயானவள் அவ்விருட்சத்தின் கனியை எனக்குக் கொடுத்தாள், நான் புசித்தே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ஆதாம்: என்னுடனே இருக்கும்படி தேவரீர் தந்த ஸ்திரீயானவள் அவ்விருட்சத்தின் கனியை எனக்குக் கொடுத்தாள், நான் புசித்தேன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ேவனாகிய கர்த்தர் ஸ்திரீயை நோக்கி: நீ இப்படிச்செய்தது என்ன என்றார். ஸ்திரீயானவள் சர்ப்பம் என்னை வஞ்சித்தது, நான் புசித்தேன் என்ற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ேவனாகிய கர்த்தர் ஸ்திரீயை நோக்கி: நீ இப்படிச்செய்தது என்ன என்றார். ஸ்திரீயானவள் சர்ப்பம் என்னை வஞ்சித்தது, நான் புசித்தேன் என்ற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ேவனாகிய கர்த்தர் சர்ப்பத்தைப்பார்த்து: நீ இதைச் செய்தபடியால் சகல நாட்டு மிருகங்களிலும் சகல காட்டுமிருகங்களிலும் சபிக்கப்பட்டிருப்பாய், நீ உன் வயிற்றினால் நகர்ந்து, உயிரோடிருக்கும் நாளெல்லாம் மண்ணைத்தின்பாய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ேவனாகிய கர்த்தர் சர்ப்பத்தைப்பார்த்து: நீ இதைச் செய்தபடியால் சகல நாட்டு மிருகங்களிலும் சகல காட்டுமிருகங்களிலும் சபிக்கப்பட்டிருப்பாய், நீ உன் வயிற்றினால் நகர்ந்து, உயிரோடிருக்கும் நாளெல்லாம் மண்ணைத்தின்பாய்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க்கும் ஸ்திரீக்கும், உன் வித்துக்கும் அவள் வித்துக்கும் பகை உண்டாக்குவேன்; அவர் உன் தலையை நசுக்குவார், நீ அவர் குதிங்காலை நசுக்குவாய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க்கும் ஸ்திரீக்கும், உன் வித்துக்கும் அவள் வித்துக்கும் பகை உண்டாக்குவேன்; அவர் உன் தலையை நசுக்குவார், நீ அவர் குதிங்காலை நசுக்குவாய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ஸ்திரீயை நோக்கி: நீ கர்ப்பவதியாயிருக்கும்போது உன் வேதனையை மிகவும் பெருகப்பண்ணுவேன்; வேதனையோடே பிள்ளை பெறுவாய்; உன் ஆசை உன் புருஷனைப் பற்றியிருக்கும், அவன் உன்னை ஆண்டு கொள்ளுவா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ஸ்திரீயை நோக்கி: நீ கர்ப்பவதியாயிருக்கும்போது உன் வேதனையை மிகவும் பெருகப்பண்ணுவேன்; வேதனையோடே பிள்ளை பெறுவாய்; உன் ஆசை உன் புருஷனைப் பற்றியிருக்கும், அவன் உன்னை ஆண்டு கொள்ளுவான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ாகிய கர்த்தர் உண்டாக்கின சகல காட்டு ஜீவன்களைப் பார்க்கிலும் சர்ப்பமானது தந்திரமுள்ளதாயிருந்தது. அது ஸ்திரீயை நோக்கி: நீங்கள் தோட்டத்திலுள்ள சகல விருட்சங்களின் கனியையும் புசிக்கவேண்டாம் என்று தேவன் சொன்னது உண்டோ என்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அவர் ஆதாமை நோக்கி: நீ உன் மனைவியின் வார்த்தைக்குச் செவிகொடுத்து, புசிக்கவேண்டாம் என்று நான் உனக்கு விலக்கின விருட்சத்தின் கனியைப் புசித்தபடியினாலே, பூமி உன் நிமித்தம் சபிக்கப்பட்டிருக்கும்; நீ உயிரோடிருக்கும் நாளெல்லாம் வருத்தத்தோடே அதின் பலனைப் புசிப்பாய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அவர் ஆதாமை நோக்கி: நீ உன் மனைவியின் வார்த்தைக்குச் செவிகொடுத்து, புசிக்கவேண்டாம் என்று நான் உனக்கு விலக்கின விருட்சத்தின் கனியைப் புசித்தபடியினாலே, பூமி உன் நிமித்தம் சபிக்கப்பட்டிருக்கும்; நீ உயிரோடிருக்கும் நாளெல்லாம் வருத்தத்தோடே அதின் பலனைப் புசிப்பாய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ு உனக்கு முள்ளும் குருக்கும் முளைப்பிக்கும்; வெளியின் பயிர்வகைகளைப் புசிப்பாய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பூமியிலிருந்து எடுக்கப்பட்டபடியால், நீ பூமிக்குத் திரும்புமட்டும் உன் முகத்தின் வேர்வையால் ஆகாரம் புசிப்பாய்; நீ மண்ணாயிருக்கிறாய், மண்ணுக்குத் திரும்புவாய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பூமியிலிருந்து எடுக்கப்பட்டபடியால், நீ பூமிக்குத் திரும்புமட்டும் உன் முகத்தின் வேர்வையால் ஆகாரம் புசிப்பாய்; நீ மண்ணாயிருக்கிறாய், மண்ணுக்குத் திரும்புவாய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தாம் தன் மனைவிக்கு ஏவாள் என்று பேரிட்டான்; ஏனெனில், அவள் ஜீவனுள்ளோருக்கெல்லாம் தாயானவ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ாகிய கர்த்தர் ஆதாமுக்கும் அவன் மனைவிக்கும் தோல் உடைகளை உண்டாக்கி அவர்களுக்கு உடுத்தி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தேவனாகிய கர்த்தர்: இதோ, மனுஷன் நன்மை தீமை அறியத்தக்கவனாய் நம்மில் ஒருவரைப்போல் ஆனான்; இப்பொழுதும் அவன் தன் கையை நீட்டி ஜீவவிருட்சத்தின் கனியையும் பறித்து, புசித்து, என்றைக்கும் உயிரோடிராதபடிக்குச் செய்யவேண்டும் என்ற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தேவனாகிய கர்த்தர்: இதோ, மனுஷன் நன்மை தீமை அறியத்தக்கவனாய் நம்மில் ஒருவரைப்போல் ஆனான்; இப்பொழுதும் அவன் தன் கையை நீட்டி ஜீவவிருட்சத்தின் கனியையும் பறித்து, புசித்து, என்றைக்கும் உயிரோடிராதபடிக்குச் செய்யவேண்டும் என்ற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எடுக்கப்பட்ட மண்ணைப் பண்படுத்த தேவனாகிய கர்த்தர் அவனை ஏதேன் தோட்டத்திலிருந்து அனுப்பிவிட்ட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ஸ்திரீ சர்ப்பத்தைப் பார்த்து: நாங்கள் தோட்டத்தில் உள்ள விருட்சங்களின் கனிகளைப் புசிக்கலாம்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 மனுஷனைத் துரத்திவிட்டு, ஜீவவிருட்சத்துக்குப் போம் வழியைக் காவல்செய்ய ஏதேன் தோட்டத்துக்குக் கிழக்கே கேரூபீன்களையும், வீசிக்கொண்டிருக்கிற சுடரொளிப் பட்டயத்தையும் வைத்த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 மனுஷனைத் துரத்திவிட்டு, ஜீவவிருட்சத்துக்குப் போம் வழியைக் காவல்செய்ய ஏதேன் தோட்டத்துக்குக் கிழக்கே கேரூபீன்களையும், வீசிக்கொண்டிருக்கிற சுடரொளிப் பட்டயத்தையும் வைத்த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 தோட்டத்தின் நடுவில் இருக்கிற விருட்சத்தின் கனியைக் குறித்து, தேவன்: நீங்கள் சாகாதபடிக்கு அதைப் புசிக்கவும் அதைத் தொடவும் வேண்டாம் என்று சொன்னார் என்ற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 தோட்டத்தின் நடுவில் இருக்கிற விருட்சத்தின் கனியைக் குறித்து, தேவன்: நீங்கள் சாகாதபடிக்கு அதைப் புசிக்கவும் அதைத் தொடவும் வேண்டாம் என்று சொன்னார் என்றா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சர்ப்பம் ஸ்திரீயை நோக்கி: நீங்கள் சாகவே சாவதில்லை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இதைப் புசிக்கும் நாளிலே உங்கள் கண்கள் திறக்கப்படும் என்றும், நீங்கள் நன்மை தீமை அறிந்து தேவர்களைப்போல் இருப்பீர்கள் என்றும் தேவன் அறிவார் என்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இதைப் புசிக்கும் நாளிலே உங்கள் கண்கள் திறக்கப்படும் என்றும், நீங்கள் நன்மை தீமை அறிந்து தேவர்களைப்போல் இருப்பீர்கள் என்றும் தேவன் அறிவார் என்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స్త్రీ ఆ వృక్షము ఆహారమునకు మంచి దియు, కన్నులకు అందమైనదియు, వివేకమిచ్చు రమ్యమై నదియునై యుండ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చినప్పుడు ఆమె దాని ఫలము లలో కొన్ని తీసికొని తిని తనతోపాటు తన భర్తకును ఇచ్చెను, అతడుకూడ తిన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ప్పుడు వారిద్దరి కన్నులు తెరవబడెను; వారు తాము దిగంబరులమని తెలిసికొని అంజూరపు ఆకులు కుట్టి తమ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చ్చడములను చేసికొ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చల్లపూటను ఆదామును అతని భార్యయు తోటలో సంచ రించుచున్న దేవుడైన యెహోవా స్వరమును విని, దేవుడైన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దుటికి రాకుండ తోటచెట్ల మధ్యను దాగు కొ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దేవుడైన యెహోవా ఆదామును పిలిచినీవు ఎక్కడ ఉన్నావ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ందు కతడునేను తోటలో నీ స్వరము వినినప్పుడు దిగంబరినిగా నుంటినిగనుక భయ పడి దాగుకొంటి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ందుకాయననీవు దిగంబరివని నీకు తెలిపినవాడెవడు? నీవు తినకూడదని నేను నీ కాజ్ఞా పించిన వృక్షఫల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ంటివా? అని అడి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దేవుడైన యెహోవా చేసిన సమస్త భూజంతు వులలో సర్పము యుక్తిగలదై యుండెను. అది ఆ స్త్రీతోఇది నిజమా? ఈ తో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ందుకు ఆదామునాతో నుండుటకు నీవు నాకిచ్చిన ఈ స్త్రీయే ఆ వృక్షఫలములు కొన్ని నా కియ్యగా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ంటి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ప్పుడు దేవుడైన యెహోవా స్త్రీతోనీవు చేసినది యేమిటని అడుగగా స్త్రీసర్పము నన్ను మోసపుచ్చి నంద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ంటి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ందుకు దేవుడైన యెహోవా సర్పముతో నీవు దీని చేసినందున పశువులన్నిటిలోను భూజంతువు లన్నిటిలోను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పించ బడినదానివై నీ కడుపుతో ప్రాకుచు నీవు బ్రదుకు దినములన్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రియు నీకును స్త్రీకిని నీ సంతాన మునకును ఆమె సంతానమునకును వైరము కలుగజేసెదను. అది నిన్ను తల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ట్టును; నీవు దానిని మడిమె మీద కొట్టుదువ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ఆయన స్త్రీతో నీ ప్రయాసమును నీ గర్భవేదనను నేను మిక్కిలి హెచ్చించె దను; వేదనతో పిల్లలను కందువు;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ర్తయెడల నీకు వాంఛ కలుగును; అతడు నిన్ను ఏలున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ట్లలో దేని ఫలముల నైనను మీరు తినకూడదని దేవుడు చెప్పెనా? అని అడి 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ఆయన ఆదాముతోనీవు నీ భార్యమాట వినితినవద్దని నేను నీ కాజ్ఞాపించిన వృక్షఫలములు తింటివి గనుక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మిత్తము నేల శపింపబడియున్నది; ప్రయాసముతోనే నీవు బ్రదుకు దినములన్నియు దాని పంట తిందువ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అది ముండ్ల తుప్పలను గచ్చపొదలను నీకు మొలిపించును; పొలములోని పంట తిందువ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ీవు నేలకు తిరిగి చేరువరకు నీ ముఖపు చెమట కార్చి ఆహారము తిందువు; ఏల యనగా నేలనుండి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యబడితివి; నీవు మన్నే గనుక తిరిగి మన్నైపోదువ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ఆదాము తన భార్యకు హవ్వ అని పేరు పెట్టెను. ఏలయనగా ఆమె జీవముగల ప్రతివానికిని తల్ల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దేవుడైన యెహోవా ఆదామునకును అతని భార్యకును చర్మపు చొక్కాయిలను చేయించి వారికి తొడిగ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అప్పుడు దేవుడైన యెహోవాఇదిగో మంచి చెడ్డ లను ఎరుగునట్లు, ఆదాము మనలో ఒకనివంటివాడాయెను. కాబట్టి అత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క వేళ తన చెయ్యి చాచి జీవ వృక్షఫలమును కూడ తీసికొని తిని నిరంత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దేవుడైన యెహోవా అతడు ఏ నేలనుండి తీయబడెనో దాని సేద్యపరచుటకు ఏదెను తోటలోనుండి అతని పంపివ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ందుకు స్త్రీఈ తోట చెట్ల ఫలములను మేము తినవచ్చు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అప్పుడాయన ఆదామును వెళ్లగొట్టి ఏదెను తోటకు తూర్పుదిక్కున కెరూబులను, జీవవృక్షమునకు పోవు మార్గ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చుటకు ఇటు అటు తిరుగుచున్న ఖడ్గజ్వాలను నిలువబ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యితే తోట మధ్యవున్న చెట్టు ఫలము లనుగూర్చి దేవుడుమీరు చావకుండునట్లు వాటిని తిన కూడదనియు, వా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ట్టకూడదనియు చెప్పెనని సర్ప ముతో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ందుకు సర్పముమీరు చావనే చావర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ఏలయనగా మీరు వాటిని తిను దినమున మీ కన్నులు తెరవబడుననియు, మీరు మంచి చెడ్డలను ఎరిగిన వారై దేవతలవల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దురనియు దేవునికి తెలియునని స్త్రీతో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2026-07-25T14:21:27Z</dcterms:created>
  <dcterms:modified xsi:type="dcterms:W3CDTF">2026-07-25T14:21:27Z</dcterms:modified>
  <dc:title>ஆதியாகமம்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