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33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ப்போ நாம் பெத்லெகேம் ச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்சரிய காட்சிய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லனான நம் ராஜா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ற்றோரும் காணலா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் ஜோதி மின்ன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விரித்துச் செல்வோ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தர் தீங்கானம் கீ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ட்போம் இத்தினம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இப்போ நாம் பெத்லெகேம் ச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்சரிய காட்சிய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லனான நம் ராஜா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ற்றோரும் காணலா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தரில் சிறிய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 தெய்வ மைந்த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வானலோக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டிங் கவருட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ப்போ நாம் பெத்லெகேம் ச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்சரிய காட்சிய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லனான நம் ராஜா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ற்றோரும் காணலா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மை உயர்த்தும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தாவின் மகிமை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ந்தி நம்மில் அன்புகூர்ந்த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ற்றுவோம் தெய்வன்ப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ப்போ நாம் ஏகமாய்க் கூ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ஸ்வாசத்தோடின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பையி தங்கும் பாலன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நிதி சேர்வோம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்ந்து போற்ற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ோதியில் ஜோதிய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! நீர் பிறந்த தி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ண்டாடத் தகுமே.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2026-09-15T15:44:19Z</dcterms:created>
  <dcterms:modified xsi:type="dcterms:W3CDTF">2026-09-15T15:44:19Z</dcterms:modified>
  <dc:title>துதிப் பாடல்கள் : 396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