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த்தியோப்பியா தேசத்து ஸ்திரீயை மோசே விவாகம்பண்ணியிருந்தபடியினால், மிரியாமும் ஆரோனும் அவன் விவாகம்பண்ணின எத்தியோப்பியா தேசத்து ஸ்திரீயினிமித்தம் அவனுக்கு விரோதமாய்ப் பேச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த்தியோப்பியா தேசத்து ஸ்திரீயை மோசே விவாகம்பண்ணியிருந்தபடியினால், மிரியாமும் ஆரோனும் அவன் விவாகம்பண்ணின எத்தியோப்பியா தேசத்து ஸ்திரீயினிமித்தம் அவனுக்கு விரோதமாய்ப் பேச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னுடன் மறைபொருளாக அல்ல, முகமுகமாகவும் பிரத்தியட்சமாகவும் பேசுகிறேன்; அவன் கர்த்தரின் சாயலைக் காண்கிறான்; இப்படியிருக்க, நீங்கள் என் தாசனாகிய மோசேக்கு விரோதமாய்ப் பேச, உங்களுக்குப் பயமில்லாமற்போனதென்ன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னுடன் மறைபொருளாக அல்ல, முகமுகமாகவும் பிரத்தியட்சமாகவும் பேசுகிறேன்; அவன் கர்த்தரின் சாயலைக் காண்கிறான்; இப்படியிருக்க, நீங்கள் என் தாசனாகிய மோசேக்கு விரோதமாய்ப் பேச, உங்களுக்குப் பயமில்லாமற்போனதென்ன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னுடன் மறைபொருளாக அல்ல, முகமுகமாகவும் பிரத்தியட்சமாகவும் பேசுகிறேன்; அவன் கர்த்தரின் சாயலைக் காண்கிறான்; இப்படியிருக்க, நீங்கள் என் தாசனாகிய மோசேக்கு விரோதமாய்ப் பேச, உங்களுக்குப் பயமில்லாமற்போனதென்ன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னுடன் மறைபொருளாக அல்ல, முகமுகமாகவும் பிரத்தியட்சமாகவும் பேசுகிறேன்; அவன் கர்த்தரின் சாயலைக் காண்கிறான்; இப்படியிருக்க, நீங்கள் என் தாசனாகிய மோசேக்கு விரோதமாய்ப் பேச, உங்களுக்குப் பயமில்லாமற்போனதென்ன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மோசேயைக் கொண்டுமாத்திரம் பேசினாரோ, எங்களைக்கொண்டும் அவர் பேசினதில்லையோ என்றார்கள். கர்த்தர் அதைக் கே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மோசேயைக் கொண்டுமாத்திரம் பேசினாரோ, எங்களைக்கொண்டும் அவர் பேசினதில்லையோ என்றார்கள். கர்த்தர் அதைக் கே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கோபம் அவர்கள்மேல் மூண்டது; அவர் போய்வி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யானவன் பூமியிலுள்ள சகல மனிதரிலும் மிகுந்த சாந்தகுணமுள்ளவன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கம் கூடாரத்தை விட்டு நீங்கிப்போயிற்று; மிரியாம் உறைந்த மழையின் வெண்மைபோன்ற குஷ்டரோகியானாள்; ஆரோன் மிரியாமைப் பார்த்தபோது, அவள் குஷ்டரோகியாயிருக்கக் க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கம் கூடாரத்தை விட்டு நீங்கிப்போயிற்று; மிரியாம் உறைந்த மழையின் வெண்மைபோன்ற குஷ்டரோகியானாள்; ஆரோன் மிரியாமைப் பார்த்தபோது, அவள் குஷ்டரோகியாயிருக்கக் க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டுதியிலே கர்த்தர் மோசேயையும் ஆரோனையும் மிரியாமையும் நோக்கி: நீங்கள் மூன்றுபேரும் ஆசரிப்புக் கூடாரத்துக்குப் புறப்பட்டுவாருங்கள் என்றார்; மூன்றுபேரும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டுதியிலே கர்த்தர் மோசேயையும் ஆரோனையும் மிரியாமையும் நோக்கி: நீங்கள் மூன்றுபேரும் ஆசரிப்புக் கூடாரத்துக்குப் புறப்பட்டுவாருங்கள் என்றார்; மூன்றுபேரும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ரோன் மோசேயை நோக்கி: ஆ, என் ஆண்டவனே, நாங்கள் புத்தியீனமாய்ச் செய்த இந்தப் பாவத்தை எங்கள்மேல் சுமத்தாதி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ரோன் மோசேயை நோக்கி: ஆ, என் ஆண்டவனே, நாங்கள் புத்தியீனமாய்ச் செய்த இந்தப் பாவத்தை எங்கள்மேல் சுமத்தாதி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மேகத்தூணில் இறங்கி, கூடாரவாசலிலே நின்று, ஆரோனையும் மிரியாமையும் கூப்பிட்டார்; அவர்கள் இருவரும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மேகத்தூணில் இறங்கி, கூடாரவாசலிலே நின்று, ஆரோனையும் மிரியாமையும் கூப்பிட்டார்; அவர்கள் இருவரும்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தாயின் கர்ப்பத்தில் பாதி மாம்சம் அழுகிச் செத்துவிழுந்த பிள்ளையைப்போல அவள் ஆகாதிருப்பாளாக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தாயின் கர்ப்பத்தில் பாதி மாம்சம் அழுகிச் செத்துவிழுந்த பிள்ளையைப்போல அவள் ஆகாதிருப்பாளாக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கர்த்தரை நோக்கி: என் தேவனே, அவளைக் குணமாக்கும் என்று கெஞ்ச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கர்த்தரை நோக்கி: என் தேவனே, அவளைக் குணமாக்கும் என்று கெஞ்ச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மோசேயை நோக்கி: அவள் தகப்பன் அவள் முகத்திலே காறித் துப்பினதுண்டானால், அவள் ஏழுநாள் வெட்கப்படவேண்டாமோ, அதுபோலவே அவள் ஏழுநாள் பாளயத்துக்குப் புறம்பே விலக்கப்பட்டிருந்து, பின்பு சேர்த்துக்கொள்ளப்படக்கடவ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மோசேயை நோக்கி: அவள் தகப்பன் அவள் முகத்திலே காறித் துப்பினதுண்டானால், அவள் ஏழுநாள் வெட்கப்படவேண்டாமோ, அதுபோலவே அவள் ஏழுநாள் பாளயத்துக்குப் புறம்பே விலக்கப்பட்டிருந்து, பின்பு சேர்த்துக்கொள்ளப்படக்கடவ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மோசேயை நோக்கி: அவள் தகப்பன் அவள் முகத்திலே காறித் துப்பினதுண்டானால், அவள் ஏழுநாள் வெட்கப்படவேண்டாமோ, அதுபோலவே அவள் ஏழுநாள் பாளயத்துக்குப் புறம்பே விலக்கப்பட்டிருந்து, பின்பு சேர்த்துக்கொள்ளப்படக்கடவ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மிரியாம் ஏழுநாள் பாளயத்துக்குப் புறம்பே விலக்கப்பட்டிருந்தாள்; மிரியாம் சேர்த்துக்கொள்ளப்படுமட்டும் ஜனங்கள் பிரயாணம்பண்ணா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மிரியாம் ஏழுநாள் பாளயத்துக்குப் புறம்பே விலக்கப்பட்டிருந்தாள்; மிரியாம் சேர்த்துக்கொள்ளப்படுமட்டும் ஜனங்கள் பிரயாணம்பண்ணா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, ஜனங்கள் ஆஸரோத்திலிருந்து புறப்பட்டு, பாரான் வனாந்தரத்திலே பாளயமிறங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, ஜனங்கள் ஆஸரோத்திலிருந்து புறப்பட்டு, பாரான் வனாந்தரத்திலே பாளயமிறங்க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: என் வார்த்தைகளைக் கேளுங்கள்; உங்களுக்குள்ளே ஒருவன் தீர்க்கதரிசியாயிருந்தால், கர்த்தராகிய நான் தரிசனத்தில் என்னை அவனுக்கு வெளிப்படுத்தி, சொப்பனத்தில் அவனோடே பேச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: என் வார்த்தைகளைக் கேளுங்கள்; உங்களுக்குள்ளே ஒருவன் தீர்க்கதரிசியாயிருந்தால், கர்த்தராகிய நான் தரிசனத்தில் என்னை அவனுக்கு வெளிப்படுத்தி, சொப்பனத்தில் அவனோடே பேச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ாசனாகிய மோசேயோ அப்படிப்பட்டவன் அல்ல, என் வீட்டில் எங்கும் அவன் உண்மையுள்ள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রিযম এবং হারোণ মোশির বিরুদ্ধে কথা বলতে শুরু করল| কারণ মোশি একজন কুশীযা মহিলাকে বিবাহ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নে করেছিল যে মোশির পক্ষে একজন কুশীযা মহিলাকে বিবাহ করা ঠিক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যখন তার সঙ্গে কথা বলি, তখন তার সঙ্গে মুখোমুখি কথা বলি| আমি এমন কোনো ধাঁধার সাহায্য নিই না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তরে কোনো অর্থ লুকিয়ে আছে; আমি তাকে যে জিনিস জানাতে চাই সেটা আমি তাকে পরিষ্কারভাবে দেখিয়ে দি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মোশি প্রভুর সেই প্রতিমূর্ত্তির দিকে তাকিযে থাকতে পারে| সুতরাং আমার সেবক মোশির বিরুদ্ধে কথা ব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স তোমাদের কি করে হ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নিজেদের মধ্যে বলাবলি করল, “প্রভু লোকের সঙ্গে কথা বলার জন্য কি কেবল মোশিকেই ব্যবহার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কি আমাদের মাধ্যমেও কথা বলেন নি?”প্রভু এই কথাগুলো শুন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তাদের প্রতি ক্রুদ্ধ হলেন, তাই তাদের ত্যাগ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(মোশি খুব নম্র ছিল| পৃথিবীতে যে কোনো মানুষের থেকে সে বেশী নম্র 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বিত্র তাঁবু থেকে মেঘ উপরে উঠলে দেখা গেল মরিযমের চামড়া হিমের মত সাদা| হারোণ ঘুরে মরিযম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িযে দেখল, তার শরীরের চামড়ার রং তুষারের মতো সাদা| তার মারাত্মক চামড়ার রোগ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ঠাত্‌ই প্রভু এলেন এবং মোশি, হারোণ এবং মরিযমের সঙ্গে কথা বললেন| প্রভু বললেন, “তোমরা তিনজন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গম তাঁবুতে এসো|”সুতরাং মোশি, হারোণ এবং মরিযম পবিত্র তাঁবুত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হারোণ মোশির কাছে অনুনয় করে বলল, “মহাশয়, দয়া করুন, আমরা মুর্খের মতো যে কাজ করেছিলাম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াদের ক্ষম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মেঘ স্তম্ভের মধ্যে নেমে এলেন এবং পবিত্র তাঁবুর প্রবেশ পথে এসে দাঁড়ালেন| প্রভু ডাক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হারোণ এবং মরিযম!” হারোণ এবং মরিযম তখন বের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ৃত অবস্থার জন্ম হয়েছে এমন একটি শিশুর মতো তাকে তার শরীরের চামড়া হারাতে দেবেন না|” (কখনও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একটি শিশুর জন্ম হয় যাদের শরীরের অর্ধেক চামড়া ক্ষযে গেছ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কারণে মোশি ঈশ্বরের কাছে প্রার্থনা করল, “ঈশ্বর, দয়া করে মরিযমকে এই অসুস্থতা থেকে আরোগ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মোশিকে উত্তর দিলেন, “যদি তার পিতা তার মুখে থুথু ফেলে, তাহলে সে সাতদিনের জন্যে লজ্জিত থাক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? সুতরাং তাকে সাত দিনের জন্য শিবিরের বাইরে রাখো| ঐ সমযের পরে, সে সুস্থ হয়ে উঠবে| তখন সে শিব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আসতে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ুতরাং তারা মরিযমকে সাত দিনের জন্যে শিবিরের বাইরে নিয়ে গেল এবং লোকরাও সেই জায়গা থেকে আর এগো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যতক্ষণ পর্য়ন্ত তাকে আবার শিবিরে ফিরিযে না নিয়ে আস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লোকরা হত্‌সেরোত্‌ ত্যাগ করে পারণ মরুভূমির উদ্দেশ্যে গমন করল এবং ঐ মরুভূমিতেই শিবির স্থা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বললেন, “আমার কথা শোনো! তোমাদের মধ্যে ভাববাদী থাকবে| আমি প্রভু দর্শনে তাদের দেখা দেবো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ঙ্গে স্বপ্নে কথা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আমার দাস মোশি সেরকম নয়| মোশি আমার বিশ্বস্ত সেবক| আমার বাড়ীর প্রত্যেকেই তাকে বিশ্বা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2026-10-20T01:28:37Z</dcterms:created>
  <dcterms:modified xsi:type="dcterms:W3CDTF">2026-10-20T01:28:37Z</dcterms:modified>
  <dc:title>গণনা পুস্তক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