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702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 கலங்காமல் காத்தீரய்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் இடறாமல் பிடித்தீரய்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ோடு வாழும் நாட்க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ோடு கூட நட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ோடு கூட நட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ோடு வாழும் நாட்க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னோக்கு நடந்தான் உம்மோடுகூ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டுத்துக் கொண்டீரய்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ரதான மேய்ப்பன் நீர் வெளிப்படும்போ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யின் கிரீடம் என் தலை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ோவா நடந்ததால் உம் கண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 கிடைத்த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டும்பமாய் பேழைக்குள் செல் என்று சொல்ல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ள்ளத்திலிருந்து காத்தீரய்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பிரகாம் நடந்தான் உம்மோடுகூ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நேகிதன் என்றழைத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ய்யப்போவதை மறைப்பேனோ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ரிவித்தீர் உமது திட்ட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ண்மையாய் நடந்த எசேக்கியா ராஜ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ப்பம் கேட்டீர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ைக் கண்டு மரணத்தினி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டுவித்து மீண்டும் வாழச்செய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2026-10-24T14:59:42Z</dcterms:created>
  <dcterms:modified xsi:type="dcterms:W3CDTF">2026-10-24T14:59:42Z</dcterms:modified>
  <dc:title>துதிப் பாடல்கள் : 1000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