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the word of the LORD came unto me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so, you son of man, thus says the Lord GOD unto the land of Israel; An end, the end has come upon the four corners of the l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so, you son of man, thus says the Lord GOD unto the land of Israel; An end, the end has come upon the four corners of the l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is the end come upon you, and I will send mine anger upon you, and will judge you according to your ways, and will recompense upon you all yours abomination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is the end come upon you, and I will send mine anger upon you, and will judge you according to your ways, and will recompense upon you all yours abomination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mine eye shall not spare you, neither will I have pity: but I will recompense your ways upon you, and yours abominations shall be in the midst of you: and all of you shall know that I am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mine eye shall not spare you, neither will I have pity: but I will recompense your ways upon you, and yours abominations shall be in the midst of you: and all of you shall know that I am the L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mine eye shall not spare you, neither will I have pity: but I will recompense your ways upon you, and yours abominations shall be in the midst of you: and all of you shall know that I am th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us says the Lord GOD; An evil, an only evil, behold, has co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 end has come, the end has come: it watches for you; behold, it has co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morning has come unto you, O you that dwell in the land: the time has come, the day of trouble is near, and not the sounding again of the mountain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morning has come unto you, O you that dwell in the land: the time has come, the day of trouble is near, and not the sounding again of the mountain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will I shortly pour out my fury upon you, and accomplish mine anger upon you: and I will judge you according to your ways, and will recompense you for all yours abominatio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will I shortly pour out my fury upon you, and accomplish mine anger upon you: and I will judge you according to your ways, and will recompense you for all yours abomina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ine eye shall not spare, neither will I have pity: I will recompense you according to your ways and yours abominations that are in the midst of you; and all of you shall know that I am the LORD that strik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ine eye shall not spare, neither will I have pity: I will recompense you according to your ways and yours abominations that are in the midst of you; and all of you shall know that I am the LORD that strik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ine eye shall not spare, neither will I have pity: I will recompense you according to your ways and yours abominations that are in the midst of you; and all of you shall know that I am the LORD that strik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hold the day, behold, it has come: the morning is gone forth; the rod has blossomed, pride has budde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hold the day, behold, it has come: the morning is gone forth; the rod has blossomed, pride has budd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Violence has risen up into a rod of wickedness: none of them shall remain, nor of their multitude, nor of any of their's: neither shall there be wailing for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Violence has risen up into a rod of wickedness: none of them shall remain, nor of their multitude, nor of any of their's: neither shall there be wailing for the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time has come, the day draws near: let not the buyer rejoice, nor the seller mourn: for wrath is upon all the multitude thereo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time has come, the day draws near: let not the buyer rejoice, nor the seller mourn: for wrath is upon all the multitude thereof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seller shall not return to that which is sold, although they were yet alive: for the vision is concerning the whole multitude thereof, which shall not return; neither shall any strengthen himself in the iniquity of his lif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seller shall not return to that which is sold, although they were yet alive: for the vision is concerning the whole multitude thereof, which shall not return; neither shall any strengthen himself in the iniquity of his lif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seller shall not return to that which is sold, although they were yet alive: for the vision is concerning the whole multitude thereof, which shall not return; neither shall any strengthen himself in the iniquity of his lif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have blown the trumpet, even to make all ready; but none goes to the battle: for my wrath is upon all the multitude thereof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have blown the trumpet, even to make all ready; but none goes to the battle: for my wrath is upon all the multitude thereof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sword is without, and the pestilence and the famine within: he that is in the field shall die with the sword; and he that is in the city, famine and pestilence shall devour hi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sword is without, and the pestilence and the famine within: he that is in the field shall die with the sword; and he that is in the city, famine and pestilence shall devour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hey that escape of them shall escape, and shall be on the mountains like doves of the valleys, all of them mourning, every one for his iniquit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hey that escape of them shall escape, and shall be on the mountains like doves of the valleys, all of them mourning, every one for his iniquit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hey that escape of them shall escape, and shall be on the mountains like doves of the valleys, all of them mourning, every one for his iniquit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hands shall be feeble, and all knees shall be weak as wat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shall also gird themselves with sackcloth, and horror shall cover them; and shame shall be upon all faces, and baldness upon all their head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shall also gird themselves with sackcloth, and horror shall cover them; and shame shall be upon all faces, and baldness upon all their head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cast their silver in the streets, and their gold shall be removed: their silver and their gold shall not be able to deliver them in the day of the wrath of the LORD: they shall not satisfy their souls, neither fill their bowels: because it is the stumbling block of their iniquity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cast their silver in the streets, and their gold shall be removed: their silver and their gold shall not be able to deliver them in the day of the wrath of the LORD: they shall not satisfy their souls, neither fill their bowels: because it is the stumbling block of their iniquity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cast their silver in the streets, and their gold shall be removed: their silver and their gold shall not be able to deliver them in the day of the wrath of the LORD: they shall not satisfy their souls, neither fill their bowels: because it is the stumbling block of their iniquity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cast their silver in the streets, and their gold shall be removed: their silver and their gold shall not be able to deliver them in the day of the wrath of the LORD: they shall not satisfy their souls, neither fill their bowels: because it is the stumbling block of their iniquity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for the beauty of his ornament, he set it in majesty: but they made the images of their abominations and of their detestable things therein: therefore have I set it far from the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for the beauty of his ornament, he set it in majesty: but they made the images of their abominations and of their detestable things therein: therefore have I set it far from them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for the beauty of his ornament, he set it in majesty: but they made the images of their abominations and of their detestable things therein: therefore have I set it far from them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 will give it into the hands of the strangers for a prey, and to the wicked of the earth for a spoil; and they shall pollute it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 will give it into the hands of the strangers for a prey, and to the wicked of the earth for a spoil; and they shall pollute i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y face will I turn also from them, and they shall pollute my secret place: for the robbers shall enter into it, and defile i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y face will I turn also from them, and they shall pollute my secret place: for the robbers shall enter into it, and defile it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ake a chain: for the land is full of bloody crimes, and the city is full of violenc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ake a chain: for the land is full of bloody crimes, and the city is full of violenc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I will bring the worst of the heathen, and they shall possess their houses: I will also make the pomp of the strong to cease; and their holy places shall be defile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I will bring the worst of the heathen, and they shall possess their houses: I will also make the pomp of the strong to cease; and their holy places shall be defiled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I will bring the worst of the heathen, and they shall possess their houses: I will also make the pomp of the strong to cease; and their holy places shall be defiled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Destruction comes; and they shall seek peace, and there shall be none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ischief shall come upon mischief, and rumour shall be upon rumour; then shall they seek a vision of the prophet; but the law shall perish from the priest, and counsel from the ancients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ischief shall come upon mischief, and rumour shall be upon rumour; then shall they seek a vision of the prophet; but the law shall perish from the priest, and counsel from the ancients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ischief shall come upon mischief, and rumour shall be upon rumour; then shall they seek a vision of the prophet; but the law shall perish from the priest, and counsel from the ancients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5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கிறது, தேசத்தின் நாலு முனைகளின் மேலும் முடிவு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ுகளுக்குத்தக்கது உன் நடுவில் வந்திருக்கும்; அப்பொழுது நான் கர்த்த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: தீங்கு வருகிறது; இதோ, ஏகமான தீங்கு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டிவு வருகிறது, முடிவு வருகிறது, அது உன்மேல் நோக்கமாயிருக்கிறது; இதோ,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ித்திருக்கிறது, மலைகளில் சந்தோஷசத்த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ுகளுக்குத்தக்கது உன் நடுவில் வந்திருக்கும்; அப்பொழுது அடிக்கிறவராகிய நான் கர்த்த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ழ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ிவருவதில்லை; அதின் திரளான கும்பின்மேலும் உண்டான தரிசனம் திரும்பாது; தன் அக்கிரமத்திலே வாழ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வனும் தன்னைத்திடப்படுத்தமா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க்கிரம் அதின் திரளான கும்பின்மேலும் இற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வான்; நகரத்தில் இருக்கிறவனையோ பஞ்சமும் கொள்ளைநோயும் 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த்தினிமித்தம் துக்கித்துக் கூப்பிடுகிற பள்ளத்தாக்குகளின் புறாக்களைப்போல மல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க் கைகளும் சலித்து, எல்லா முழங்கால்களும் தண்ணீரைப்போல் தத்தள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களும் மொட்டையிட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சினத்தின் நாளிலே அவர்கள் வெள்ளியும் அவர்கள் பொன்னும் அவர்களை விடுவிக்கமாட்டாது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ால் தங்கள் ஆத்துமாக்களைத் திருப்தியாக்குவதும் இல்லை தங்கள் வயிறுகளை நிரப்புவதும் இல்லை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மே அவர்களுக்கு இடறல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யென்றிகழப்படத்தக்கதுமான காரியங்களின் விக்கிரகங்களை உண்டு பண்ணினார்கள்; ஆகையால் நான் அ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 வேண்டாவெறுப்ப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ப் பரிசுத்தக்குலைச்சலாக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மையால் 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ள்வார்கள்; பலவான்களின் பெருமையை ஒழியப்பண்ணுவேன், அவர்கள் பரிசுத்த ஸ்தல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க்குலைச்சல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ங்காரம் வருகிறது; அப்பொழுது சமாதானத்தைத் தேடுவார்கள்; ஆனாலும் அது கிடை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யினிடத்திலே தரிசனத்தைத் தேடுவார்கள்; ஆனாலும் ஆசாரியினிடத்திலே வேதமும் மூப்பரி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ோசனையும் இராமல் ஒழிந்து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ர்ந்துபோகும்; நான் அவர்களுக்குச் செய்து, அவர்கள் நியாயங்களின்படியே அவர்களை நியாயந்தீர்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நான் கர்த்தர் என்று அறிந்துகொள்வா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2026-09-18T02:45:28Z</dcterms:created>
  <dcterms:modified xsi:type="dcterms:W3CDTF">2026-09-18T02:45:28Z</dcterms:modified>
  <dc:title>எசேக்கியேல்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