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oreover the word of the LORD came unto me, saying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lso, you son of man, thus says the Lord GOD unto the land of Israel; An end, the end has come upon the four corners of the lan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lso, you son of man, thus says the Lord GOD unto the land of Israel; An end, the end has come upon the four corners of the lan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Now is the end come upon you, and I will send mine anger upon you, and will judge you according to your ways, and will recompense upon you all yours abomination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Now is the end come upon you, and I will send mine anger upon you, and will judge you according to your ways, and will recompense upon you all yours abomination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mine eye shall not spare you, neither will I have pity: but I will recompense your ways upon you, and yours abominations shall be in the midst of you: and all of you shall know that I am the LOR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mine eye shall not spare you, neither will I have pity: but I will recompense your ways upon you, and yours abominations shall be in the midst of you: and all of you shall know that I am the LOR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mine eye shall not spare you, neither will I have pity: but I will recompense your ways upon you, and yours abominations shall be in the midst of you: and all of you shall know that I am the LOR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us says the Lord GOD; An evil, an only evil, behold, has co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 end has come, the end has come: it watches for you; behold, it has com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morning has come unto you, O you that dwell in the land: the time has come, the day of trouble is near, and not the sounding again of the mountain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morning has come unto you, O you that dwell in the land: the time has come, the day of trouble is near, and not the sounding again of the mountain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ow will I shortly pour out my fury upon you, and accomplish mine anger upon you: and I will judge you according to your ways, and will recompense you for all yours abomination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ow will I shortly pour out my fury upon you, and accomplish mine anger upon you: and I will judge you according to your ways, and will recompense you for all yours abomination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mine eye shall not spare, neither will I have pity: I will recompense you according to your ways and yours abominations that are in the midst of you; and all of you shall know that I am the LORD that strike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mine eye shall not spare, neither will I have pity: I will recompense you according to your ways and yours abominations that are in the midst of you; and all of you shall know that I am the LORD that strike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mine eye shall not spare, neither will I have pity: I will recompense you according to your ways and yours abominations that are in the midst of you; and all of you shall know that I am the LORD that strike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hold the day, behold, it has come: the morning is gone forth; the rod has blossomed, pride has budde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ehold the day, behold, it has come: the morning is gone forth; the rod has blossomed, pride has budde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Violence has risen up into a rod of wickedness: none of them shall remain, nor of their multitude, nor of any of their's: neither shall there be wailing for the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Violence has risen up into a rod of wickedness: none of them shall remain, nor of their multitude, nor of any of their's: neither shall there be wailing for them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time has come, the day draws near: let not the buyer rejoice, nor the seller mourn: for wrath is upon all the multitude thereof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time has come, the day draws near: let not the buyer rejoice, nor the seller mourn: for wrath is upon all the multitude thereof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the seller shall not return to that which is sold, although they were yet alive: for the vision is concerning the whole multitude thereof, which shall not return; neither shall any strengthen himself in the iniquity of his lif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the seller shall not return to that which is sold, although they were yet alive: for the vision is concerning the whole multitude thereof, which shall not return; neither shall any strengthen himself in the iniquity of his lif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the seller shall not return to that which is sold, although they were yet alive: for the vision is concerning the whole multitude thereof, which shall not return; neither shall any strengthen himself in the iniquity of his lif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y have blown the trumpet, even to make all ready; but none goes to the battle: for my wrath is upon all the multitude thereof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y have blown the trumpet, even to make all ready; but none goes to the battle: for my wrath is upon all the multitude thereof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sword is without, and the pestilence and the famine within: he that is in the field shall die with the sword; and he that is in the city, famine and pestilence shall devour him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sword is without, and the pestilence and the famine within: he that is in the field shall die with the sword; and he that is in the city, famine and pestilence shall devour him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they that escape of them shall escape, and shall be on the mountains like doves of the valleys, all of them mourning, every one for his iniquity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they that escape of them shall escape, and shall be on the mountains like doves of the valleys, all of them mourning, every one for his iniquity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they that escape of them shall escape, and shall be on the mountains like doves of the valleys, all of them mourning, every one for his iniquity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ll hands shall be feeble, and all knees shall be weak as water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y shall also gird themselves with sackcloth, and horror shall cover them; and shame shall be upon all faces, and baldness upon all their head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y shall also gird themselves with sackcloth, and horror shall cover them; and shame shall be upon all faces, and baldness upon all their head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y shall cast their silver in the streets, and their gold shall be removed: their silver and their gold shall not be able to deliver them in the day of the wrath of the LORD: they shall not satisfy their souls, neither fill their bowels: because it is the stumbling block of their iniquity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y shall cast their silver in the streets, and their gold shall be removed: their silver and their gold shall not be able to deliver them in the day of the wrath of the LORD: they shall not satisfy their souls, neither fill their bowels: because it is the stumbling block of their iniquity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y shall cast their silver in the streets, and their gold shall be removed: their silver and their gold shall not be able to deliver them in the day of the wrath of the LORD: they shall not satisfy their souls, neither fill their bowels: because it is the stumbling block of their iniquity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y shall cast their silver in the streets, and their gold shall be removed: their silver and their gold shall not be able to deliver them in the day of the wrath of the LORD: they shall not satisfy their souls, neither fill their bowels: because it is the stumbling block of their iniquity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s for the beauty of his ornament, he set it in majesty: but they made the images of their abominations and of their detestable things therein: therefore have I set it far from them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s for the beauty of his ornament, he set it in majesty: but they made the images of their abominations and of their detestable things therein: therefore have I set it far from them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s for the beauty of his ornament, he set it in majesty: but they made the images of their abominations and of their detestable things therein: therefore have I set it far from them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I will give it into the hands of the strangers for a prey, and to the wicked of the earth for a spoil; and they shall pollute it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I will give it into the hands of the strangers for a prey, and to the wicked of the earth for a spoil; and they shall pollute it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My face will I turn also from them, and they shall pollute my secret place: for the robbers shall enter into it, and defile it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My face will I turn also from them, and they shall pollute my secret place: for the robbers shall enter into it, and defile it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Make a chain: for the land is full of bloody crimes, and the city is full of violence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Make a chain: for the land is full of bloody crimes, and the city is full of violence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refore I will bring the worst of the heathen, and they shall possess their houses: I will also make the pomp of the strong to cease; and their holy places shall be defiled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refore I will bring the worst of the heathen, and they shall possess their houses: I will also make the pomp of the strong to cease; and their holy places shall be defiled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Wherefore I will bring the worst of the heathen, and they shall possess their houses: I will also make the pomp of the strong to cease; and their holy places shall be defiled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Destruction comes; and they shall seek peace, and there shall be none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Mischief shall come upon mischief, and rumour shall be upon rumour; then shall they seek a vision of the prophet; but the law shall perish from the priest, and counsel from the ancients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Mischief shall come upon mischief, and rumour shall be upon rumour; then shall they seek a vision of the prophet; but the law shall perish from the priest, and counsel from the ancients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Mischief shall come upon mischief, and rumour shall be upon rumour; then shall they seek a vision of the prophet; but the law shall perish from the priest, and counsel from the ancients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 king shall mourn, and the prince shall be clothed with desolation, and the hands of the people of the land shall be troubled: I will do unto them after their way, and according to their deserts will I judge them; and they shall know that I am the LORD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 king shall mourn, and the prince shall be clothed with desolation, and the hands of the people of the land shall be troubled: I will do unto them after their way, and according to their deserts will I judge them; and they shall know that I am the LORD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 king shall mourn, and the prince shall be clothed with desolation, and the hands of the people of the land shall be troubled: I will do unto them after their way, and according to their deserts will I judge them; and they shall know that I am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233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ுடைய வார்த்தை எனக்கு உண்டாகி, அவர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் தேசத்தைக்குறித்துக் கர்த்தராகிய ஆண்டவர் சொல்லுகிறது என்னவென்றால்: முடி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ருகிறது, தேசத்தின் நாலு முனைகளின் மேலும் முடிவு 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ே உன்மேல் முடிவுவருகிறது; நான் என் கோபத்தை உன்மேல் வருவித்து, உன் வழிகளுக்குத்தக்கதாக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கண் உன்னைத் தப்பவிடாது; நான் இரங்காமல் உன் வழிகளுக்குத்தக்கதை உன்மேல் வரப்பண்ணுவேன்;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வருப்புகளுக்குத்தக்கது உன் நடுவில் வந்திருக்கும்; அப்பொழுது நான் கர்த்தர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ுகொள்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து என்னவென்றால்: தீங்கு வருகிறது; இதோ, ஏகமான தீங்கு 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டிவு வருகிறது, முடிவு வருகிறது, அது உன்மேல் நோக்கமாயிருக்கிறது; இதோ, 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ல் குடியிருக்கிறவனே, அந்நாளின் விடியற்காலம் வருகிறது காலம் வருகிறது, அமளியின் நா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ீபித்திருக்கிறது, மலைகளில் சந்தோஷசத்த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விரைவில் என் உக்கிரத்தை உன்மேல் ஊற்றி, என் கோபத்தை உன்னில் தீர்த்துக்கொண்டு, உன்னை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ழிகளுக்குத்தக்கதாக நியாயந்தீர்த்து, உன் எல்லா அருவருப்புகளின் பலனையும் உன்மேல் வர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கண் உன்னைத் தப்பவிடாது; நான் இரங்காமல் உன் வழிகளுக்குத்தக்கதை உன்மேல் வரப்பண்ணுவேன்;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வருப்புகளுக்குத்தக்கது உன் நடுவில் வந்திருக்கும்; அப்பொழுது அடிக்கிறவராகிய நான் கர்த்தர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ுகொள்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அந்த நாள், இதோ, வருகிறது, அந்நாளின் விடியற்காலம் உதிக்கிறது, மிலாறு பூக்கிறது, அகந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ழி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ுக்கு மிலாறாகக் கொடுமை எழும்புகிறது; அவர்களிலும் அவர்களுடைய திரளான கும்ப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டைய அமளியிலும் ஒன்றும் மீதியாயிருப்பதில்லை; அவர்கள்நிமித்தம் புலம்பல் உண்டாயிருப்ப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க் காலம் வருகிறது, அந்த நாள் கிட்டுகிறது; கொள்ளுகிறவன் சந்தோஷப்படாமலும், விற்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க்கப்படாமலும் இருப்பானாக; அதின் திரளான கும்பல்மேலும் உக்கிரம் இறங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ஜீவனுள்ளோருக்குள்ளே இன்னும் உயிரோடிருந்தாலும், விற்றவன் விற்கப்பட்டதற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ம்பிவருவதில்லை; அதின் திரளான கும்பின்மேலும் உண்டான தரிசனம் திரும்பாது; தன் அக்கிரமத்திலே வாழு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வனும் தன்னைத்திடப்படுத்தமா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எக்காளம் ஊதி, எல்லாவற்றையும் ஆயத்தம்பண்ணியும், யுத்தத்துக்குப் போகிறவனில்லை;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க்கிரம் அதின் திரளான கும்பின்மேலும் இறங்க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ெளியே பட்டயமும் உள்ளே கொள்ளைநோயும் பஞ்சமும் உண்டு; வயல் வெளியில் இருக்கிறவன் பட்டய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வான்; நகரத்தில் இருக்கிறவனையோ பஞ்சமும் கொள்ளைநோயும் பட்ச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ல் தப்புகிறவர்கள் தப்புவார்கள்; ஆனாலும் அவர்கள் அனைவரும் அவனவன் தன் 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்கிரமத்தினிமித்தம் துக்கித்துக் கூப்பிடுகிற பள்ளத்தாக்குகளின் புறாக்களைப்போல மலை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்லாக் கைகளும் சலித்து, எல்லா முழங்கால்களும் தண்ணீரைப்போல் தத்தள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ட்டை உடுத்திக்கொள்வார்கள்; தத்தளிப்பு அவர்களை மூடும்; எல்லா முகங்களும் வெட்கப்படும், எல்லா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லைகளும் மொட்டையிட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ங்கள் வெள்ளியைத் தெருக்களில் எறிந்துவிடுவார்கள்; அவர்களுடைய பொன் வேண்டாவெறுப்பாயிருக்க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ுடைய சினத்தின் நாளிலே அவர்கள் வெள்ளியும் அவர்கள் பொன்னும் அவர்களை விடுவிக்கமாட்டாது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னால் தங்கள் ஆத்துமாக்களைத் திருப்தியாக்குவதும் இல்லை தங்கள் வயிறுகளை நிரப்புவதும் இல்லை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்கிரமமே அவர்களுக்கு இடறலா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ுடைய சிங்காரத்தின் மகிமையை அகந்தைக்கென்று வைத்து, அதிலே அருவருக்கப்படத்தக்க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யென்றிகழப்படத்தக்கதுமான காரியங்களின் விக்கிரகங்களை உண்டு பண்ணினார்கள்; ஆகையால் நான் அவ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க்கு வேண்டாவெறுப்பா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ை அந்நியர் கையிலே கொள்ளையாகவும், பூமியில் துஷ்டர்களுக்குச் சூறையாகவும் கொடுப்பேன்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ைப் பரிசுத்தக்குலைச்சலாக்க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ுகத்தை அவர்களை விட்டுத் திருப்புவேன்; அதினால் என் அந்தரங்க ஸ்தல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க்குலைச்சலாக்குவார்கள்; பறிகாரர் அதற்குள் பிரவேசித்து, அதைப் பரிசுத்தக்குலைச்சலாக்க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 சங்கிலியைப் பண்ணிவை; தேசம் நியாயத்தீர்ப்புக்குள்ளான இரத்தப்பழிகளால் நிறைந்திருக்கிறது; நக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மையால் நிறை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புறஜாதிகளின் துஷ்டர்களை வரப்பண்ணுவேன், அவர்கள் இவர்களுடைய வீடு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தந்தரித்துக்கொள்வார்கள்; பலவான்களின் பெருமையை ஒழியப்பண்ணுவேன், அவர்கள் பரிசுத்த ஸ்தல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க்குலைச்சல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ங்காரம் வருகிறது; அப்பொழுது சமாதானத்தைத் தேடுவார்கள்; ஆனாலும் அது கிடைய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க்கினத்தின்மேல் விக்கினம் வரும்; துர்ச்செய்தியின்மேல் துர்ச்செய்தி பிறக்கும்; அ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க்கதரிசியினிடத்திலே தரிசனத்தைத் தேடுவார்கள்; ஆனாலும் ஆசாரியினிடத்திலே வேதமும் மூப்பரிட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லோசனையும் இராமல் ஒழிந்துபோ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துக்கித்துக்கொண்டிருப்பான்; பிரபுவைத் திகில் மூடிக்கொண்டிருக்கும்; தேசத்து ஜனங்களின் க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ளர்ந்துபோகும்; நான் அவர்களுக்குச் செய்து, அவர்கள் நியாயங்களின்படியே அவர்களை நியாயந்தீர்ப்ப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 நான் கர்த்தர் என்று அறிந்துகொள்வா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2026-11-03T11:58:39Z</dcterms:created>
  <dcterms:modified xsi:type="dcterms:W3CDTF">2026-11-03T11:58:39Z</dcterms:modified>
  <dc:title>எசேக்கியேல்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