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 உள்ளம் வெற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ಲ್ಲಿ ನಾನು ಭರವಸವನ್ನು ಇಟ್ಟಿದ್ದೇನೆ; ಪಕ್ಷಿಯಂತೆ ನಿಮ್ಮ ಬೆಟ್ಟಕ್ಕೆ ಓಡು ಎಂದು ನನ್ನ ಪ್ರಾಣಕ್ಕ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ದುಷ್ಟರು ಬಿಲ್ಲು ಬೊಗ್ಗಿಸಿ ಯಥಾರ್ಥ ಹೃದಯವುಳ್ಳವರ ಮೇಲೆ ಗುಪ್ತವಾಗಿ ಎಸೆಯುವದಕ್ಕೆ ತಮ್ಮ ಬಾಣವನ್ನು ಬಿಲ್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ಡಿ ಸಿದ್ಧ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ಸ್ತಿವಾರಗಳೇ ನಿರ್ಮೂಲವಾದರೆ ನೀತಿವಂತನು ಏನು ಮಾಡಬಹು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ತನ್ನ ಪರಿಶುದ್ಧ ಮಂದಿರದಲ್ಲಿ ಇದ್ದಾನೆ; ಕರ್ತನ ಸಿಂಹಾಸನವು ಪರಲೋಕದಲ್ಲಿ ಅದೆ; ಆತನ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ಸುತ್ತವೆ; ಆತನ ರೆಪ್ಪೆಗಳು ಮನು ಷ್ಯನ ಮಕ್ಕಳನ್ನು ಶೋಧಿಸುತ್ತ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ನೀತಿ ವಂತನನ್ನು ಶೋಧಿಸುತ್ತಾನೆ; ಆದರೆ ದುಷ್ಟನನ್ನೂ ಬಲಾತ್ಕಾರ ಪ್ರಿಯನನ್ನೂ ಆತನ ಪ್ರಾಣವು ಹಗೆ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ುಷ್ಟರ ಮೇಲೆ ಉರ್ಲುಗಳನ್ನೂ ಬೆಂಕಿಯನ್ನೂ ಗಂಧಕವನ್ನೂ ಉರಿಗಾಳಿಯನ್ನೂ ಆತನು ಸುರಿಸುವನು. ಇದು ಅವರ ಪಾನದ ಬ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ಗಿ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ತಿಯ ಕರ್ತನು ನೀತಿಯನ್ನು ಪ್ರೀತಿ ಮಾಡುತ್ತಾನೆ; ಆತನ ಮುಖವು ಯಥಾರ್ಥನನ್ನು ದೃಷ್ಟ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2026-10-21T07:29:29Z</dcterms:created>
  <dcterms:modified xsi:type="dcterms:W3CDTF">2026-10-21T07:29:29Z</dcterms:modified>
  <dc:title>ಕೀರ್ತನೆಗಳು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