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பாபிலோன் ராஜாவின் பட்டயம் உன்மேல் வ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பன்னிரண்டாம் வருஷம் அந்த மாதத்தின் பதினைந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ற்றவர்களைப்பார்க்கிலும் நீ அழகில் சிறந்தவளோ? நீ இறங்கி, விருத்தசேதனமில்லாதவர்களிடத்தில் கிட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ற்றவர்களைப்பார்க்கிலும் நீ அழகில் சிறந்தவளோ? நீ இறங்கி, விருத்தசேதனமில்லாதவர்களிடத்தில் கிட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ட்டயத்தால் வெட்டுண்டவர்களின் நடுவிலே விழுவார்கள், பட்டயத்துக்கு ஒப்புக்கொடுக்கப்பட்டிருக்கிறார்கள்; அவளையும் அவளுடைய ஜனத்திரள் யாவையும் பிடித்திழ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ட்டயத்தால் வெட்டுண்டவர்களின் நடுவிலே விழுவார்கள், பட்டயத்துக்கு ஒப்புக்கொடுக்கப்பட்டிருக்கிறார்கள்; அவளையும் அவளுடைய ஜனத்திரள் யாவையும் பிடித்திழ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அசூரும் அவனுடைய எல்லாக்கூட்டத்தாரும் கிடக்கிறார்கள்; அவனைச் சுற்றிலும் அவர்களுடைய பிரேதக்குழிகள் இருக்கிறது; அவர்கள் எல்லாரும் பட்டயத்தால் வெட்டுண்டு விழுந்தார்கள்தான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அசூரும் அவனுடைய எல்லாக்கூட்டத்தாரும் கிடக்கிறார்கள்; அவனைச் சுற்றிலும் அவர்களுடைய பிரேதக்குழிகள் இருக்கிறது; அவர்கள் எல்லாரும் பட்டயத்தால் வெட்டுண்டு விழுந்தார்கள்தான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ன்னிரண்டாம் வருஷம் பன்னிரண்ட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ன்னிரண்டாம் வருஷம் பன்னிரண்ட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யும் விருத்தசேதனமில்லாதவர்களின் நடுவே நொறுங்குண்டு பட்டயத்தால் வெட்டுண்டவர்களோடே கிடப்ப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யும் விருத்தசேதனமில்லாதவர்களின் நடுவே நொறுங்குண்டு பட்டயத்தால் வெட்டுண்டவர்களோடே கிடப்ப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தையைப் பர்வதங்களின்மேல் போட்டு, உன் உடலினாலே பள்ளத்தாக்குகளை நிரப்ப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நீந்தின தேசத்தின்மேல் உன் இரத்தத்தைப் பர்வதங்கள்மட்டும் பாயச்செய்வேன்; ஆறுகள் உன்னாலே நிரம்ப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્યારે હું તને હોલવી દઇશ ત્યારે હું આકાશને ઢાંકી દઇશ, અને તારાઓને અંધકારમય કરી નાખીશ. હું સૂર્ય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દળોથી ઢાંકી દઇશ અને ચંદ્ર પોતાનો પ્રકાશ આપ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આકાશના બધા નક્ષત્રોને અંધકારમાં ડુબાડી દઇશ અને તારા આખા દેશમાં અંધકાર ફેલાવી દઇશ.” આ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અને હું ઘણા દેશોને ક્રોધિત કરીશ; જ્યારે હું તારા ટુકડાઓને એવા ભૂમિ પ્રદેશોમાં નાંખી દઇશ, જ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તું હજી જાણ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ારા હાલ જોઇને તેઓ આઘાત પામશે. તેમના રાજાઓ પોતાની સામે મારી તરવારને ઘૂમતી જોઇ ભયભીત થઇ જશે.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નના દિવસે તેઓ બધા પોતાનો જીવ જવાના ભયથી થથર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 કે યહોવા મારા માલિક કહે છે; “બાબિલના રાજાની તરવાર તારો પીછો પક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બાબિલના રાજાના અતિ હિંસક વિશાળ સૈન્ય દ્વારા તારો વિનાશ કરીશ, અને તેઓ મિસરની મિલકતને લૂં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શે. અને આખી સેનાનો નાશ ક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ારી નદીઓ પાસે ચરનાર તારાં સર્વ ઘેટાંબકરાં અને ઢોરઢાંખરનો હું નાશ કરીશ. કોઇ માણસ કે પશુ જીવ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હોય કે જે તે પાણીને ડહો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ારા બધાં જળાશયોને ઠરીને સ્વચ્છ થવા દઇશ અને તારી નદીઓને જૈતૂનના તેલની જેમ શાંતપણે વહે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” યહોવા મારા માલિકે આ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જ્યારે હું મિસરને ઉજ્જડ અને વેરાન બનાવી દઇશ અને ત્યાંની આખી વસ્તીનો સંહાર કરીશ ત્યારે તેમને ખ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મિસરના દુ:ખોને લીધે તેઓ વિલાપ ગીતો ગાશે. મિસર અને તેની પ્રજા માટે રાષ્ટોની દીકરીઓ મરશિયા ગ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્યાર બાદ બારમા વર્ષમાં મહિનાના પંદરમાં દિવસે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ે મનુષ્યના પુત્ર, મિસરની સમગ્ર સેના માટે શોક કર. શેઓલમાં નીચે ઉતરતાં બીજા મજબૂત લોકો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તેઓને નરકમાં મોકલી આ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ને કહે, “હે મિસર, તું સૌદર્યમાં કોનાથી શ્રેષ્ઠ છે? નીચે ઉતરી જા, અને બેસુન્નતોની કબરમાં જ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ઢી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મિસરને તરવારને સુપ્રત કરવામાં આવશે. તે અને તેની સમગ્ર સેના યુદ્ધમાં મરી ગયેલાઓ વચ્ચે પહોં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જ્યારે તે પોતાના સર્વ મિત્રો સાથે કબરમાં જશે ત્યારે પરાક્રમી યોદ્ધાઓ ત્યાં તેઓનું સ્વાગ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પ્રજાઓનો તેણે ધિક્કાર કર્યો હતો તેઓની સાથે તે રહેશે. એ બધા તરવારથી માર્યા ગયેલાઓ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આશ્શૂર પોતાના લોકોની સાથે ત્યાં છે. તેની આસપાસ તેના સર્વ લોકોની કબરો આવેલી છે. તે સર્વ તરવા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યા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ઓની કબરો નીચે નરકમાં છે અને તેઓના સૈન્યની કબરો ત્યાં ચારે તરફ છે. લોકોને ત્રાસ પમાડનાર પો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ત્રુઓના હાથે મૃત્યુ પામ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એલામના મહાન રાજાઓ પણ ત્યાં પોતાના લોકોની સાથે મૃત્યુ પામેલા છે. તેઓ જીવતા હતા ત્યારે પ્ર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ત્રાસદાયક હતા. પરંતુ હવે તેઓ નરકમાં સબડે છે કબરમાં ઊતરી જનાર સામાન્ય માણસોની જેમ તેઓ લજ્જિત થ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એલામ યુદ્ધમાં માર્યા ગયેલાઓની વચમાં પોઢી ગયું છે, અને તેની આસપાસ તેના યોદ્ધાઓની કબરો આવેલી છે.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વિશ્વાસઘાતી લોકો યુદ્ધમાં માર્યા ગયા હતા. જ્યારે તેઓ જીવતા હતા ત્યારે બધાને ભયથી થથરાવી મૂક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પણ અત્યારે તો તેઓ પોતાની લજ્જાની સાથે નરકમાં જઇને પડ્યાં છે, અને યુદ્ધમાં માર્યા ગયેલાઓની દ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ગ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યાકીન રાજાને બંદીવાન થવાને બારમે વરસે બારમા મહનિના પહેલા દિવસે મને યહોવાની વાણી આ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મેશેખ અને તુબાલના રાજાઓ પણ ત્યાં છે અને તેઓની આસપાસ તેઓનાં સૈન્યોની કબરો છે. તેઓ બધા દુષ્ટ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વખતે બધા લોકોને તેઓ કંપાવતા હતા, પણ હવે તેઓ મરેલા પડ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મિસરના રાજા ફારુન માટે વિલાપ ગીત ગા અને તેને કહે કે:“‘તું પોતાને પ્રજા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ંહ માને છે, પણ તું છે પાણીમાંના મગર જેવો. તું નદીનું પાણી ચારેબાજુ ઉડાડે છે, તારા પગથી પાણી અશ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નાખે છે અને નદીના પાણી દૂષિત કરે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પ્રાચીનકાળમાં રાજાઓને શસ્ત્રોથી સજ્જ કરીને, તેમની ઢાલ તેમના શરીર પર મૂકીને તથા તેમની તર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માથાં નીચે મૂકીને મહાન આદર સાથે તેઓને દફનાવવામાં આવતાં હતાં. પરંતુ તું આદર સાથે મૃત્યુ પામ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પરંતુ તારા પાપ તારા હાડકાં પર રહેશે, કારણ જ્યારે તું જીવતો હતો ત્યારે તેં લોકોને ખુબજ હેર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 મારા માલિક કહે છે: “તને મારી જાળમાં પકડી લેવા માટે હું ઘણી પ્રજાઓનું સૈન્ય મોકલીશ, તેઓ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ંચી લાવ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ને ખુલ્લી જમીન પર પછાડીશ અને ભલે પશુપંખીઓ તારી પર આવે, બધાં પ્રાણીઓને તેઓ ધરાઇ જાય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તારું માંસ ખાવા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પરંતુ, તને પણ બેસુન્નતોની સાથે મૃત્યુલોકમાં નીચે લઇ જવાશે અને તારી કબર જેઓ યુદ્ધમાં માર્યા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મની સાથે હ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ટેકરીઓને તારા માંસના ટુકડાઓથી ઢાંકી દઇશ અને ખીણોને તારા હાડકાથી ભર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પોતાના રાજાઓ અને સેનાપતિઓ સહિત ત્યાં અદોમ પણ છે. એ બધા બળવાન યોદ્ધાઓ હતા. પરંતુ અત્યાર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ટો યુદ્ધમાં માર્યા ગયેલાઓ ભેગા પોઢ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ારા લોહીથી હું ધરતીને તર કરી દઇશ. તારા લોહીથી પર્વતો છંટાઇ જશે અને નદીનાળા ઊભર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ઉત્તરના સર્વ સરદારો ત્યાં છે, સર્વ સિદોનીઓની હત્યા થઇ છે. એક વખત તેઓ લોકોને કંપાવતા હતા,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ત્યારે તેઓ લજ્જિત થઇને મૃત્યુ પામ્યા છે. બીજા હત્યા થયેલા દુષ્ટોની સાથે તેઓ અપમાનિત થઇને દુષ્ટ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િતિમાં જ પૃથ્વીના ઊંડાણમાં પડ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મિસરનો રાજા ફારુન એમને બધાને જોઇને યુદ્ધમાં માર્યા ગયેલા પોતાના સંખ્યાબંધ માણસોનાં મૃત્યુનો શો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લી જશે અને આશ્વાસન પામશે. એમ યહોવા 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પ્રજાઓમાં ત્રાસ ફેલાવવા માટે મેં તેનો ઉપયોગ કર્યો હતો, છતાં તરવારથી હત્યા થયેલા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ઘાતીઓ સાથે ફારુન અને તેના સૈન્યને પણ તરવારથી હણી કાઢવામાં આવશે.” એમ યહોવા 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2026-10-21T08:48:50Z</dcterms:created>
  <dcterms:modified xsi:type="dcterms:W3CDTF">2026-10-21T08:48:50Z</dcterms:modified>
  <dc:title>એઝેકિયેલ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